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</p:sldIdLst>
  <p:sldSz cx="9144000" cy="6858000" type="letter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BBC1"/>
    <a:srgbClr val="F212C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04" autoAdjust="0"/>
    <p:restoredTop sz="94660"/>
  </p:normalViewPr>
  <p:slideViewPr>
    <p:cSldViewPr snapToGrid="0">
      <p:cViewPr varScale="1">
        <p:scale>
          <a:sx n="68" d="100"/>
          <a:sy n="68" d="100"/>
        </p:scale>
        <p:origin x="63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BD51B-BB38-4D39-BA8F-5CA9B81387F5}" type="datetimeFigureOut">
              <a:rPr lang="es-MX" smtClean="0"/>
              <a:t>02/05/2024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8C1329-1036-4B32-9C0F-151B209F143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384108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BD51B-BB38-4D39-BA8F-5CA9B81387F5}" type="datetimeFigureOut">
              <a:rPr lang="es-MX" smtClean="0"/>
              <a:t>02/05/2024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8C1329-1036-4B32-9C0F-151B209F143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122153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BD51B-BB38-4D39-BA8F-5CA9B81387F5}" type="datetimeFigureOut">
              <a:rPr lang="es-MX" smtClean="0"/>
              <a:t>02/05/2024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8C1329-1036-4B32-9C0F-151B209F143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434986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BD51B-BB38-4D39-BA8F-5CA9B81387F5}" type="datetimeFigureOut">
              <a:rPr lang="es-MX" smtClean="0"/>
              <a:t>02/05/2024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8C1329-1036-4B32-9C0F-151B209F143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481035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BD51B-BB38-4D39-BA8F-5CA9B81387F5}" type="datetimeFigureOut">
              <a:rPr lang="es-MX" smtClean="0"/>
              <a:t>02/05/2024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8C1329-1036-4B32-9C0F-151B209F143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86462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BD51B-BB38-4D39-BA8F-5CA9B81387F5}" type="datetimeFigureOut">
              <a:rPr lang="es-MX" smtClean="0"/>
              <a:t>02/05/2024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8C1329-1036-4B32-9C0F-151B209F143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2220563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BD51B-BB38-4D39-BA8F-5CA9B81387F5}" type="datetimeFigureOut">
              <a:rPr lang="es-MX" smtClean="0"/>
              <a:t>02/05/2024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8C1329-1036-4B32-9C0F-151B209F143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072255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BD51B-BB38-4D39-BA8F-5CA9B81387F5}" type="datetimeFigureOut">
              <a:rPr lang="es-MX" smtClean="0"/>
              <a:t>02/05/2024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8C1329-1036-4B32-9C0F-151B209F143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686413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BD51B-BB38-4D39-BA8F-5CA9B81387F5}" type="datetimeFigureOut">
              <a:rPr lang="es-MX" smtClean="0"/>
              <a:t>02/05/2024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8C1329-1036-4B32-9C0F-151B209F143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992386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BD51B-BB38-4D39-BA8F-5CA9B81387F5}" type="datetimeFigureOut">
              <a:rPr lang="es-MX" smtClean="0"/>
              <a:t>02/05/2024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8C1329-1036-4B32-9C0F-151B209F143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427317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BD51B-BB38-4D39-BA8F-5CA9B81387F5}" type="datetimeFigureOut">
              <a:rPr lang="es-MX" smtClean="0"/>
              <a:t>02/05/2024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8C1329-1036-4B32-9C0F-151B209F143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293655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EBD51B-BB38-4D39-BA8F-5CA9B81387F5}" type="datetimeFigureOut">
              <a:rPr lang="es-MX" smtClean="0"/>
              <a:t>02/05/2024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8C1329-1036-4B32-9C0F-151B209F143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140287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5650A65-586D-4FC9-9603-4EDC54A546A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F147720-957E-4954-8C82-2FE0C02EB5E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MX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D0BBAC0D-8212-455A-93B5-1E608CC59B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62578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06C7A942-A671-449B-85D8-3E450E166613}"/>
              </a:ext>
            </a:extLst>
          </p:cNvPr>
          <p:cNvSpPr txBox="1"/>
          <p:nvPr/>
        </p:nvSpPr>
        <p:spPr>
          <a:xfrm>
            <a:off x="1568546" y="784374"/>
            <a:ext cx="60069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400" dirty="0">
                <a:latin typeface="Century Gothic" panose="020B0502020202020204" pitchFamily="34" charset="0"/>
              </a:rPr>
              <a:t>Se otorga el presente </a:t>
            </a: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9255372B-849F-408B-AC4E-3152312FA568}"/>
              </a:ext>
            </a:extLst>
          </p:cNvPr>
          <p:cNvSpPr/>
          <p:nvPr/>
        </p:nvSpPr>
        <p:spPr>
          <a:xfrm>
            <a:off x="1795438" y="1122363"/>
            <a:ext cx="5553123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9600" b="1" cap="none" spc="0" dirty="0">
                <a:ln w="22225">
                  <a:solidFill>
                    <a:schemeClr val="tx1"/>
                  </a:solidFill>
                  <a:prstDash val="solid"/>
                </a:ln>
                <a:solidFill>
                  <a:srgbClr val="F212C2"/>
                </a:solidFill>
                <a:effectLst/>
                <a:latin typeface="Century Gothic" panose="020B0502020202020204" pitchFamily="34" charset="0"/>
              </a:rPr>
              <a:t>Diploma 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E3E97056-D08F-4B2B-849C-9A9729677DC2}"/>
              </a:ext>
            </a:extLst>
          </p:cNvPr>
          <p:cNvSpPr txBox="1"/>
          <p:nvPr/>
        </p:nvSpPr>
        <p:spPr>
          <a:xfrm>
            <a:off x="608330" y="2851289"/>
            <a:ext cx="7772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400" dirty="0">
                <a:latin typeface="Century Gothic" panose="020B0502020202020204" pitchFamily="34" charset="0"/>
              </a:rPr>
              <a:t>A:____________________________________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D810994C-A1CF-4F44-BB3A-51405DE5CAF8}"/>
              </a:ext>
            </a:extLst>
          </p:cNvPr>
          <p:cNvSpPr txBox="1"/>
          <p:nvPr/>
        </p:nvSpPr>
        <p:spPr>
          <a:xfrm>
            <a:off x="1143000" y="3338067"/>
            <a:ext cx="6972549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400" dirty="0">
                <a:latin typeface="Century Gothic" panose="020B0502020202020204" pitchFamily="34" charset="0"/>
              </a:rPr>
              <a:t>Por ser la mejor mamá del mundo, por todos tus cuidados, por tanto cariño y tu amor incondicional.</a:t>
            </a:r>
          </a:p>
          <a:p>
            <a:pPr algn="ctr"/>
            <a:endParaRPr lang="es-MX" sz="2400" dirty="0">
              <a:latin typeface="Century Gothic" panose="020B0502020202020204" pitchFamily="34" charset="0"/>
            </a:endParaRPr>
          </a:p>
          <a:p>
            <a:pPr algn="ctr"/>
            <a:r>
              <a:rPr lang="es-MX" sz="2400" dirty="0">
                <a:latin typeface="Century Gothic" panose="020B0502020202020204" pitchFamily="34" charset="0"/>
              </a:rPr>
              <a:t>____________________</a:t>
            </a:r>
          </a:p>
          <a:p>
            <a:pPr algn="ctr"/>
            <a:r>
              <a:rPr lang="es-MX" sz="3600" dirty="0">
                <a:latin typeface="Chiller" panose="04020404031007020602" pitchFamily="82" charset="0"/>
              </a:rPr>
              <a:t>¡Te amo mamá!</a:t>
            </a: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F69B022F-AD60-4289-A6FF-BC17403F1539}"/>
              </a:ext>
            </a:extLst>
          </p:cNvPr>
          <p:cNvSpPr txBox="1"/>
          <p:nvPr/>
        </p:nvSpPr>
        <p:spPr>
          <a:xfrm>
            <a:off x="2681507" y="2649247"/>
            <a:ext cx="52753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3600" dirty="0">
                <a:latin typeface="Angelinatta Personal Use Only" panose="02000500000000000000" pitchFamily="2" charset="0"/>
              </a:rPr>
              <a:t>Escribe aquí el nombre de la mami</a:t>
            </a:r>
          </a:p>
        </p:txBody>
      </p:sp>
      <p:sp>
        <p:nvSpPr>
          <p:cNvPr id="23" name="AutoShape 3">
            <a:extLst>
              <a:ext uri="{FF2B5EF4-FFF2-40B4-BE49-F238E27FC236}">
                <a16:creationId xmlns:a16="http://schemas.microsoft.com/office/drawing/2014/main" id="{565F5FE4-3261-44E2-A7A4-DFC8B443A10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sp>
        <p:nvSpPr>
          <p:cNvPr id="24" name="CuadroTexto 23">
            <a:extLst>
              <a:ext uri="{FF2B5EF4-FFF2-40B4-BE49-F238E27FC236}">
                <a16:creationId xmlns:a16="http://schemas.microsoft.com/office/drawing/2014/main" id="{EAACCF76-2016-4BD1-996E-E295E784626C}"/>
              </a:ext>
            </a:extLst>
          </p:cNvPr>
          <p:cNvSpPr txBox="1"/>
          <p:nvPr/>
        </p:nvSpPr>
        <p:spPr>
          <a:xfrm>
            <a:off x="-884823" y="397727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MX" dirty="0"/>
          </a:p>
        </p:txBody>
      </p:sp>
      <p:pic>
        <p:nvPicPr>
          <p:cNvPr id="27" name="Picture 2" descr="Página 3 | Imágenes de Madre E Hijo Silueta - Descarga gratuita en Freepik">
            <a:extLst>
              <a:ext uri="{FF2B5EF4-FFF2-40B4-BE49-F238E27FC236}">
                <a16:creationId xmlns:a16="http://schemas.microsoft.com/office/drawing/2014/main" id="{DF628995-969A-4163-9895-242D781B83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553" y="3507062"/>
            <a:ext cx="3110106" cy="31738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408667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A3957DB-FE8D-4925-B6B4-67F2F4D325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814C3309-1473-446F-9E69-EA4EE2C2B40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521C5379-F0BC-4CE7-B6F0-0FF7BA2AF17F}"/>
              </a:ext>
            </a:extLst>
          </p:cNvPr>
          <p:cNvSpPr txBox="1"/>
          <p:nvPr/>
        </p:nvSpPr>
        <p:spPr>
          <a:xfrm>
            <a:off x="4250251" y="2782669"/>
            <a:ext cx="52753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3600" dirty="0">
                <a:latin typeface="Angelinatta Personal Use Only" panose="02000500000000000000" pitchFamily="2" charset="0"/>
              </a:rPr>
              <a:t>Escribe aquí el nombre de la mami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4EAADCDE-9746-4E8A-8B64-4A83D60034EA}"/>
              </a:ext>
            </a:extLst>
          </p:cNvPr>
          <p:cNvSpPr txBox="1"/>
          <p:nvPr/>
        </p:nvSpPr>
        <p:spPr>
          <a:xfrm>
            <a:off x="3002548" y="3999884"/>
            <a:ext cx="6141452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400" dirty="0">
                <a:latin typeface="Century Gothic" panose="020B0502020202020204" pitchFamily="34" charset="0"/>
              </a:rPr>
              <a:t>Por ser la mejor mamá del mundo, por todos tus cuidados, por tanto cariño y tu amor incondicional.</a:t>
            </a:r>
          </a:p>
          <a:p>
            <a:pPr algn="ctr"/>
            <a:endParaRPr lang="es-MX" sz="2400" dirty="0">
              <a:latin typeface="Century Gothic" panose="020B0502020202020204" pitchFamily="34" charset="0"/>
            </a:endParaRPr>
          </a:p>
          <a:p>
            <a:pPr algn="ctr"/>
            <a:r>
              <a:rPr lang="es-MX" sz="2400" dirty="0">
                <a:latin typeface="Century Gothic" panose="020B0502020202020204" pitchFamily="34" charset="0"/>
              </a:rPr>
              <a:t>____________________</a:t>
            </a:r>
          </a:p>
          <a:p>
            <a:pPr algn="ctr"/>
            <a:r>
              <a:rPr lang="es-MX" sz="3600" dirty="0">
                <a:latin typeface="Chiller" panose="04020404031007020602" pitchFamily="82" charset="0"/>
              </a:rPr>
              <a:t>¡Te amo mamá!</a:t>
            </a:r>
          </a:p>
        </p:txBody>
      </p:sp>
      <p:sp>
        <p:nvSpPr>
          <p:cNvPr id="10" name="AutoShape 4" descr="Silueta madre imágenes de stock de arte vectorial | Depositphotos">
            <a:extLst>
              <a:ext uri="{FF2B5EF4-FFF2-40B4-BE49-F238E27FC236}">
                <a16:creationId xmlns:a16="http://schemas.microsoft.com/office/drawing/2014/main" id="{81C1CFD1-937B-4D55-B4DB-A347924B19C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8535841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28A6F8F-BF49-4673-846F-7968264DE0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E34BF8F0-3269-449C-AFDA-17C5E1A7747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201814267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38</TotalTime>
  <Words>75</Words>
  <Application>Microsoft Office PowerPoint</Application>
  <PresentationFormat>Carta (216 x 279 mm)</PresentationFormat>
  <Paragraphs>13</Paragraphs>
  <Slides>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</vt:i4>
      </vt:variant>
    </vt:vector>
  </HeadingPairs>
  <TitlesOfParts>
    <vt:vector size="10" baseType="lpstr">
      <vt:lpstr>Angelinatta Personal Use Only</vt:lpstr>
      <vt:lpstr>Arial</vt:lpstr>
      <vt:lpstr>Calibri</vt:lpstr>
      <vt:lpstr>Calibri Light</vt:lpstr>
      <vt:lpstr>Century Gothic</vt:lpstr>
      <vt:lpstr>Chiller</vt:lpstr>
      <vt:lpstr>Tema de Office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Editor</dc:creator>
  <cp:lastModifiedBy>Editor</cp:lastModifiedBy>
  <cp:revision>4</cp:revision>
  <dcterms:created xsi:type="dcterms:W3CDTF">2024-05-03T02:40:24Z</dcterms:created>
  <dcterms:modified xsi:type="dcterms:W3CDTF">2024-05-03T03:18:28Z</dcterms:modified>
</cp:coreProperties>
</file>