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52" d="100"/>
          <a:sy n="52" d="100"/>
        </p:scale>
        <p:origin x="223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FDAB7-82F2-432F-92D2-5F6E0C27AD1D}" type="datetimeFigureOut">
              <a:rPr lang="es-MX" smtClean="0"/>
              <a:t>09/11/2023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4B6F1-9CF2-49E4-92FB-880BFDE83F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5436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FDAB7-82F2-432F-92D2-5F6E0C27AD1D}" type="datetimeFigureOut">
              <a:rPr lang="es-MX" smtClean="0"/>
              <a:t>09/11/2023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4B6F1-9CF2-49E4-92FB-880BFDE83F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67548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FDAB7-82F2-432F-92D2-5F6E0C27AD1D}" type="datetimeFigureOut">
              <a:rPr lang="es-MX" smtClean="0"/>
              <a:t>09/11/2023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4B6F1-9CF2-49E4-92FB-880BFDE83F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0506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FDAB7-82F2-432F-92D2-5F6E0C27AD1D}" type="datetimeFigureOut">
              <a:rPr lang="es-MX" smtClean="0"/>
              <a:t>09/11/2023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4B6F1-9CF2-49E4-92FB-880BFDE83F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40410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FDAB7-82F2-432F-92D2-5F6E0C27AD1D}" type="datetimeFigureOut">
              <a:rPr lang="es-MX" smtClean="0"/>
              <a:t>09/11/2023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4B6F1-9CF2-49E4-92FB-880BFDE83F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52155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FDAB7-82F2-432F-92D2-5F6E0C27AD1D}" type="datetimeFigureOut">
              <a:rPr lang="es-MX" smtClean="0"/>
              <a:t>09/11/2023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4B6F1-9CF2-49E4-92FB-880BFDE83F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79476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FDAB7-82F2-432F-92D2-5F6E0C27AD1D}" type="datetimeFigureOut">
              <a:rPr lang="es-MX" smtClean="0"/>
              <a:t>09/11/2023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4B6F1-9CF2-49E4-92FB-880BFDE83F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27504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FDAB7-82F2-432F-92D2-5F6E0C27AD1D}" type="datetimeFigureOut">
              <a:rPr lang="es-MX" smtClean="0"/>
              <a:t>09/11/2023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4B6F1-9CF2-49E4-92FB-880BFDE83F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32741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FDAB7-82F2-432F-92D2-5F6E0C27AD1D}" type="datetimeFigureOut">
              <a:rPr lang="es-MX" smtClean="0"/>
              <a:t>09/11/2023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4B6F1-9CF2-49E4-92FB-880BFDE83F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60070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FDAB7-82F2-432F-92D2-5F6E0C27AD1D}" type="datetimeFigureOut">
              <a:rPr lang="es-MX" smtClean="0"/>
              <a:t>09/11/2023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4B6F1-9CF2-49E4-92FB-880BFDE83F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43203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FDAB7-82F2-432F-92D2-5F6E0C27AD1D}" type="datetimeFigureOut">
              <a:rPr lang="es-MX" smtClean="0"/>
              <a:t>09/11/2023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4B6F1-9CF2-49E4-92FB-880BFDE83F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00137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8FDAB7-82F2-432F-92D2-5F6E0C27AD1D}" type="datetimeFigureOut">
              <a:rPr lang="es-MX" smtClean="0"/>
              <a:t>09/11/2023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14B6F1-9CF2-49E4-92FB-880BFDE83F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75240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91849F7C-36D0-4C66-8F20-E4E164C6B063}"/>
              </a:ext>
            </a:extLst>
          </p:cNvPr>
          <p:cNvSpPr/>
          <p:nvPr/>
        </p:nvSpPr>
        <p:spPr>
          <a:xfrm>
            <a:off x="-228600" y="0"/>
            <a:ext cx="7086600" cy="8858250"/>
          </a:xfrm>
          <a:prstGeom prst="rect">
            <a:avLst/>
          </a:prstGeom>
          <a:solidFill>
            <a:srgbClr val="FFF1D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73F7831-7073-463E-90DF-6A1601C75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2050" name="Picture 2" descr="Ilustración plana para la celebración de la independencia de méxico |  Vector Premium">
            <a:extLst>
              <a:ext uri="{FF2B5EF4-FFF2-40B4-BE49-F238E27FC236}">
                <a16:creationId xmlns:a16="http://schemas.microsoft.com/office/drawing/2014/main" id="{A8EECB29-B506-4225-B711-D799C962C0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29"/>
          <a:stretch/>
        </p:blipFill>
        <p:spPr bwMode="auto">
          <a:xfrm>
            <a:off x="0" y="6343650"/>
            <a:ext cx="6858000" cy="280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lustración plana para la celebración de la independencia de méxico |  Vector Premium">
            <a:extLst>
              <a:ext uri="{FF2B5EF4-FFF2-40B4-BE49-F238E27FC236}">
                <a16:creationId xmlns:a16="http://schemas.microsoft.com/office/drawing/2014/main" id="{F787087A-D49A-434E-884B-FE146F9E85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391"/>
          <a:stretch/>
        </p:blipFill>
        <p:spPr bwMode="auto">
          <a:xfrm>
            <a:off x="0" y="1587"/>
            <a:ext cx="6858000" cy="1810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lustración plana para la celebración de la independencia de méxico |  Vector Premium">
            <a:extLst>
              <a:ext uri="{FF2B5EF4-FFF2-40B4-BE49-F238E27FC236}">
                <a16:creationId xmlns:a16="http://schemas.microsoft.com/office/drawing/2014/main" id="{43E63FF3-3EF1-4299-832E-F3227203D6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29" r="82778" b="34283"/>
          <a:stretch/>
        </p:blipFill>
        <p:spPr bwMode="auto">
          <a:xfrm>
            <a:off x="0" y="4112425"/>
            <a:ext cx="1181100" cy="1233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lustración plana para la celebración de la independencia de méxico |  Vector Premium">
            <a:extLst>
              <a:ext uri="{FF2B5EF4-FFF2-40B4-BE49-F238E27FC236}">
                <a16:creationId xmlns:a16="http://schemas.microsoft.com/office/drawing/2014/main" id="{8A23F53C-79D2-4A36-A4F6-B64D69D686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29" r="82778" b="33264"/>
          <a:stretch/>
        </p:blipFill>
        <p:spPr bwMode="auto">
          <a:xfrm>
            <a:off x="5529263" y="2769927"/>
            <a:ext cx="1181100" cy="1280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Ilustración plana para la celebración de la independencia de méxico |  Vector Premium">
            <a:extLst>
              <a:ext uri="{FF2B5EF4-FFF2-40B4-BE49-F238E27FC236}">
                <a16:creationId xmlns:a16="http://schemas.microsoft.com/office/drawing/2014/main" id="{0F73CFB0-55EF-4CA1-A837-26A9666370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29" r="82778" b="33264"/>
          <a:stretch/>
        </p:blipFill>
        <p:spPr bwMode="auto">
          <a:xfrm>
            <a:off x="4348163" y="4547928"/>
            <a:ext cx="1181100" cy="1280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Ilustración plana para la celebración de la independencia de méxico |  Vector Premium">
            <a:extLst>
              <a:ext uri="{FF2B5EF4-FFF2-40B4-BE49-F238E27FC236}">
                <a16:creationId xmlns:a16="http://schemas.microsoft.com/office/drawing/2014/main" id="{DB62C28D-F774-465F-BB40-AF515AFB7C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29" r="82778" b="33264"/>
          <a:stretch/>
        </p:blipFill>
        <p:spPr bwMode="auto">
          <a:xfrm>
            <a:off x="2509838" y="5261241"/>
            <a:ext cx="1181100" cy="1280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Ilustración plana para la celebración de la independencia de méxico |  Vector Premium">
            <a:extLst>
              <a:ext uri="{FF2B5EF4-FFF2-40B4-BE49-F238E27FC236}">
                <a16:creationId xmlns:a16="http://schemas.microsoft.com/office/drawing/2014/main" id="{256EB9A7-B2F1-4F66-8152-CC33EFC720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29" r="82778" b="33264"/>
          <a:stretch/>
        </p:blipFill>
        <p:spPr bwMode="auto">
          <a:xfrm>
            <a:off x="859632" y="1971944"/>
            <a:ext cx="1181100" cy="1280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Ilustración plana para la celebración de la independencia de méxico |  Vector Premium">
            <a:extLst>
              <a:ext uri="{FF2B5EF4-FFF2-40B4-BE49-F238E27FC236}">
                <a16:creationId xmlns:a16="http://schemas.microsoft.com/office/drawing/2014/main" id="{A27664FC-91F7-4C50-9046-789738D943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29" r="82778" b="33264"/>
          <a:stretch/>
        </p:blipFill>
        <p:spPr bwMode="auto">
          <a:xfrm>
            <a:off x="4688682" y="1757104"/>
            <a:ext cx="1181100" cy="1280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A7900EB9-90E6-48BA-888A-4CB4F2BDD6E1}"/>
              </a:ext>
            </a:extLst>
          </p:cNvPr>
          <p:cNvSpPr/>
          <p:nvPr/>
        </p:nvSpPr>
        <p:spPr>
          <a:xfrm>
            <a:off x="1071375" y="2705459"/>
            <a:ext cx="4740400" cy="313932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600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00B050"/>
                </a:solidFill>
                <a:latin typeface="Century Gothic" panose="020B0502020202020204" pitchFamily="34" charset="0"/>
              </a:rPr>
              <a:t>Programa </a:t>
            </a:r>
          </a:p>
          <a:p>
            <a:pPr algn="ctr"/>
            <a:r>
              <a:rPr lang="es-ES" sz="6600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Revolución</a:t>
            </a:r>
          </a:p>
          <a:p>
            <a:pPr algn="ctr"/>
            <a:r>
              <a:rPr lang="es-ES" sz="6600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s-ES" sz="6600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latin typeface="Century Gothic" panose="020B0502020202020204" pitchFamily="34" charset="0"/>
              </a:rPr>
              <a:t>Mexicana</a:t>
            </a:r>
          </a:p>
        </p:txBody>
      </p:sp>
    </p:spTree>
    <p:extLst>
      <p:ext uri="{BB962C8B-B14F-4D97-AF65-F5344CB8AC3E}">
        <p14:creationId xmlns:p14="http://schemas.microsoft.com/office/powerpoint/2010/main" val="3206830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lustración plana para la celebración de la independencia de méxico |  Vector Premium">
            <a:extLst>
              <a:ext uri="{FF2B5EF4-FFF2-40B4-BE49-F238E27FC236}">
                <a16:creationId xmlns:a16="http://schemas.microsoft.com/office/drawing/2014/main" id="{8D06C9B3-458B-4CD4-AC5A-D500576E4C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391"/>
          <a:stretch/>
        </p:blipFill>
        <p:spPr bwMode="auto">
          <a:xfrm>
            <a:off x="0" y="1587"/>
            <a:ext cx="6858000" cy="1810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Ilustración plana para la celebración de la independencia de méxico |  Vector Premium">
            <a:extLst>
              <a:ext uri="{FF2B5EF4-FFF2-40B4-BE49-F238E27FC236}">
                <a16:creationId xmlns:a16="http://schemas.microsoft.com/office/drawing/2014/main" id="{E1A2A099-32F2-485A-B54E-D39E578464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29"/>
          <a:stretch/>
        </p:blipFill>
        <p:spPr bwMode="auto">
          <a:xfrm>
            <a:off x="0" y="6343650"/>
            <a:ext cx="6858000" cy="280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C9F518D7-DFE4-73B6-DA73-41CE3FF7ADA5}"/>
              </a:ext>
            </a:extLst>
          </p:cNvPr>
          <p:cNvSpPr txBox="1"/>
          <p:nvPr/>
        </p:nvSpPr>
        <p:spPr>
          <a:xfrm>
            <a:off x="242887" y="266046"/>
            <a:ext cx="6372225" cy="960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>
                <a:latin typeface="Century Gothic" panose="020B0502020202020204" pitchFamily="34" charset="0"/>
              </a:rPr>
              <a:t>Buenos días compañeros maestros, alumnos, padres de familia y publico en general que hoy nos acompañan para conmemorar un aniversario mas de la revolución mexicana, les damos la mas cordial bienvenida y agradecemos su presencia.</a:t>
            </a:r>
          </a:p>
          <a:p>
            <a:r>
              <a:rPr lang="es-MX" sz="1200" dirty="0">
                <a:latin typeface="Century Gothic" panose="020B0502020202020204" pitchFamily="34" charset="0"/>
              </a:rPr>
              <a:t>La Escuela Ignacio José Allende abre sus puertas en este día para conmemorar la justicia de las luchas revolucionarias para buscar la igualdad, la libertad y el derecho de todos por tener una vida digna, basada en el trabajo y el respeto. </a:t>
            </a:r>
          </a:p>
          <a:p>
            <a:endParaRPr lang="es-MX" sz="1200" dirty="0">
              <a:latin typeface="Century Gothic" panose="020B0502020202020204" pitchFamily="34" charset="0"/>
            </a:endParaRPr>
          </a:p>
          <a:p>
            <a:r>
              <a:rPr lang="es-MX" sz="1200" dirty="0">
                <a:latin typeface="Century Gothic" panose="020B0502020202020204" pitchFamily="34" charset="0"/>
              </a:rPr>
              <a:t>Es por ello que en esta mañana queremos recordar a los héroes de la revolución, esos hombres y mujeres que lucharon y dieron su vida por lograr una sociedad mas justa, democrática y en paz.</a:t>
            </a:r>
          </a:p>
          <a:p>
            <a:endParaRPr lang="es-MX" sz="1200" dirty="0">
              <a:latin typeface="Century Gothic" panose="020B0502020202020204" pitchFamily="34" charset="0"/>
            </a:endParaRPr>
          </a:p>
          <a:p>
            <a:r>
              <a:rPr lang="es-MX" sz="1200" dirty="0">
                <a:latin typeface="Century Gothic" panose="020B0502020202020204" pitchFamily="34" charset="0"/>
              </a:rPr>
              <a:t>La bandera de México es la esencia de nuestra historia por tal motivo recibámosla con el respeto que se merece.</a:t>
            </a:r>
          </a:p>
          <a:p>
            <a:r>
              <a:rPr lang="es-MX" sz="1200" dirty="0">
                <a:latin typeface="Century Gothic" panose="020B0502020202020204" pitchFamily="34" charset="0"/>
              </a:rPr>
              <a:t>Atención escuela:    ¡Saludar ya!                   ¡Firmes ya!</a:t>
            </a:r>
          </a:p>
          <a:p>
            <a:endParaRPr lang="es-MX" sz="1200" dirty="0">
              <a:latin typeface="Century Gothic" panose="020B0502020202020204" pitchFamily="34" charset="0"/>
            </a:endParaRPr>
          </a:p>
          <a:p>
            <a:r>
              <a:rPr lang="es-MX" sz="1200" dirty="0">
                <a:latin typeface="Century Gothic" panose="020B0502020202020204" pitchFamily="34" charset="0"/>
              </a:rPr>
              <a:t>A continuación el alumno dirigirá ______________el juramento a la bandera.</a:t>
            </a:r>
          </a:p>
          <a:p>
            <a:r>
              <a:rPr lang="es-MX" sz="1200" dirty="0">
                <a:latin typeface="Century Gothic" panose="020B0502020202020204" pitchFamily="34" charset="0"/>
              </a:rPr>
              <a:t>El himno nacional es un canto glorioso con su eco triunfal, es el amor a la patria mexicana que tanto hemos amado.  Todos juntos y a una sola voz entonaremos nuestros himno nacional mexicano.</a:t>
            </a:r>
          </a:p>
          <a:p>
            <a:endParaRPr lang="es-MX" sz="1200" dirty="0">
              <a:latin typeface="Century Gothic" panose="020B0502020202020204" pitchFamily="34" charset="0"/>
            </a:endParaRPr>
          </a:p>
          <a:p>
            <a:r>
              <a:rPr lang="es-MX" sz="1200" dirty="0">
                <a:latin typeface="Century Gothic" panose="020B0502020202020204" pitchFamily="34" charset="0"/>
              </a:rPr>
              <a:t>A continuación nos preparamos para despedir a nuestra enseña patria, con el debido respeto.   ¡Saludar ya!                           ¡Firmes ya!</a:t>
            </a:r>
          </a:p>
          <a:p>
            <a:endParaRPr lang="es-MX" sz="1200" dirty="0">
              <a:latin typeface="Century Gothic" panose="020B0502020202020204" pitchFamily="34" charset="0"/>
            </a:endParaRPr>
          </a:p>
          <a:p>
            <a:r>
              <a:rPr lang="es-MX" sz="1200" dirty="0">
                <a:latin typeface="Century Gothic" panose="020B0502020202020204" pitchFamily="34" charset="0"/>
              </a:rPr>
              <a:t>El día de hoy  maestros y alumnos de la escuela les tenemos preparado un programa cívico y artístico para tener presente a nuestra revolución mexicana iniciada el día 20 de noviembre del año 1910.</a:t>
            </a:r>
          </a:p>
          <a:p>
            <a:r>
              <a:rPr lang="es-MX" sz="1200" dirty="0">
                <a:latin typeface="Century Gothic" panose="020B0502020202020204" pitchFamily="34" charset="0"/>
              </a:rPr>
              <a:t> Para dar inicio a este evento tenemos una reseña histórica a cargo del grupo de 6°. Un fuerte aplauso para recibirlos.</a:t>
            </a:r>
          </a:p>
          <a:p>
            <a:endParaRPr lang="es-MX" sz="1200" dirty="0">
              <a:latin typeface="Century Gothic" panose="020B0502020202020204" pitchFamily="34" charset="0"/>
            </a:endParaRPr>
          </a:p>
          <a:p>
            <a:r>
              <a:rPr lang="es-MX" sz="1200" dirty="0">
                <a:latin typeface="Century Gothic" panose="020B0502020202020204" pitchFamily="34" charset="0"/>
              </a:rPr>
              <a:t>La revolución Mexicana fue un conflicto armado que tuvo grandes consecuencias, es el acontecimiento político y social mas importante del siglo XX en México.</a:t>
            </a:r>
          </a:p>
          <a:p>
            <a:endParaRPr lang="es-MX" sz="1200" dirty="0">
              <a:latin typeface="Century Gothic" panose="020B0502020202020204" pitchFamily="34" charset="0"/>
            </a:endParaRPr>
          </a:p>
          <a:p>
            <a:r>
              <a:rPr lang="es-MX" sz="1200" dirty="0">
                <a:latin typeface="Century Gothic" panose="020B0502020202020204" pitchFamily="34" charset="0"/>
              </a:rPr>
              <a:t>Enseguida los grupos de 4to grado nos presentaran una bonita tabla rítmica, vamos a recibirlos con un fuerte aplauso.</a:t>
            </a:r>
          </a:p>
          <a:p>
            <a:endParaRPr lang="es-MX" sz="1200" dirty="0">
              <a:latin typeface="Century Gothic" panose="020B0502020202020204" pitchFamily="34" charset="0"/>
            </a:endParaRPr>
          </a:p>
          <a:p>
            <a:r>
              <a:rPr lang="es-MX" sz="1200" dirty="0">
                <a:latin typeface="Century Gothic" panose="020B0502020202020204" pitchFamily="34" charset="0"/>
              </a:rPr>
              <a:t>Nuestra compañera Megan de 4to grado sección A nos cantara unos  corridos revolucionarios.</a:t>
            </a:r>
          </a:p>
          <a:p>
            <a:endParaRPr lang="es-MX" sz="1200" dirty="0">
              <a:latin typeface="Century Gothic" panose="020B0502020202020204" pitchFamily="34" charset="0"/>
            </a:endParaRPr>
          </a:p>
          <a:p>
            <a:r>
              <a:rPr lang="es-MX" sz="1200" dirty="0">
                <a:latin typeface="Century Gothic" panose="020B0502020202020204" pitchFamily="34" charset="0"/>
              </a:rPr>
              <a:t>Los alumnos de 6to grado representara un bonito cuadro revolucionario.</a:t>
            </a:r>
          </a:p>
          <a:p>
            <a:r>
              <a:rPr lang="es-MX" sz="1200" dirty="0">
                <a:latin typeface="Century Gothic" panose="020B0502020202020204" pitchFamily="34" charset="0"/>
              </a:rPr>
              <a:t>Bridemos un fuerte aplauso para todos esos pequeños artistas que han representado la revolución mexicana con el apoyo de sus maestros.</a:t>
            </a:r>
          </a:p>
          <a:p>
            <a:r>
              <a:rPr lang="es-MX" sz="1200" dirty="0">
                <a:latin typeface="Century Gothic" panose="020B0502020202020204" pitchFamily="34" charset="0"/>
              </a:rPr>
              <a:t>El grupo de primer año sección A les da las gracias por su 					participación  y asistencia a este acto cívico.</a:t>
            </a:r>
          </a:p>
          <a:p>
            <a:r>
              <a:rPr lang="es-MX" sz="1200" dirty="0">
                <a:latin typeface="Century Gothic" panose="020B0502020202020204" pitchFamily="34" charset="0"/>
              </a:rPr>
              <a:t>Agradecemos a todos por su amable asistencia y los invitamos a disfrutar de la tradicional Kermes</a:t>
            </a:r>
          </a:p>
          <a:p>
            <a:r>
              <a:rPr lang="es-MX" dirty="0">
                <a:latin typeface="Century Gothic" panose="020B0502020202020204" pitchFamily="34" charset="0"/>
              </a:rPr>
              <a:t> </a:t>
            </a:r>
          </a:p>
          <a:p>
            <a:endParaRPr lang="es-MX" dirty="0">
              <a:latin typeface="Century Gothic" panose="020B0502020202020204" pitchFamily="34" charset="0"/>
            </a:endParaRPr>
          </a:p>
          <a:p>
            <a:r>
              <a:rPr lang="es-MX" dirty="0">
                <a:latin typeface="Century Gothic" panose="020B0502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3379529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428</Words>
  <Application>Microsoft Office PowerPoint</Application>
  <PresentationFormat>Carta (216 x 279 mm)</PresentationFormat>
  <Paragraphs>32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Century Gothic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Editor</dc:creator>
  <cp:lastModifiedBy>Editor</cp:lastModifiedBy>
  <cp:revision>1</cp:revision>
  <dcterms:created xsi:type="dcterms:W3CDTF">2023-11-10T00:28:02Z</dcterms:created>
  <dcterms:modified xsi:type="dcterms:W3CDTF">2023-11-10T00:28:31Z</dcterms:modified>
</cp:coreProperties>
</file>