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88" r:id="rId3"/>
    <p:sldId id="286" r:id="rId4"/>
    <p:sldId id="283" r:id="rId5"/>
    <p:sldId id="284" r:id="rId6"/>
    <p:sldId id="280" r:id="rId7"/>
    <p:sldId id="281" r:id="rId8"/>
    <p:sldId id="282" r:id="rId9"/>
    <p:sldId id="277" r:id="rId10"/>
    <p:sldId id="278" r:id="rId11"/>
    <p:sldId id="279" r:id="rId12"/>
    <p:sldId id="273" r:id="rId13"/>
    <p:sldId id="274" r:id="rId14"/>
    <p:sldId id="275" r:id="rId15"/>
    <p:sldId id="276" r:id="rId16"/>
    <p:sldId id="271" r:id="rId17"/>
    <p:sldId id="272" r:id="rId18"/>
    <p:sldId id="269" r:id="rId19"/>
    <p:sldId id="270" r:id="rId20"/>
    <p:sldId id="267" r:id="rId21"/>
    <p:sldId id="268" r:id="rId22"/>
    <p:sldId id="266" r:id="rId23"/>
    <p:sldId id="261" r:id="rId24"/>
    <p:sldId id="262" r:id="rId25"/>
    <p:sldId id="263" r:id="rId26"/>
    <p:sldId id="264" r:id="rId27"/>
    <p:sldId id="259" r:id="rId28"/>
    <p:sldId id="260" r:id="rId29"/>
  </p:sldIdLst>
  <p:sldSz cx="12192000" cy="6858000"/>
  <p:notesSz cx="6858000" cy="9144000"/>
  <p:defaultTextStyle>
    <a:defPPr>
      <a:defRPr lang="es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31"/>
    <p:restoredTop sz="96395"/>
  </p:normalViewPr>
  <p:slideViewPr>
    <p:cSldViewPr snapToGrid="0">
      <p:cViewPr varScale="1">
        <p:scale>
          <a:sx n="120" d="100"/>
          <a:sy n="120" d="100"/>
        </p:scale>
        <p:origin x="3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088246-DA8F-125C-44EC-7B1CE63C53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E97F5F2-7DC0-2E46-5F3D-0425703B31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B4A09E-D3FF-28AC-7059-F6B53D3EC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90B01-EEAC-8F47-8C0B-8B5664F3FF72}" type="datetimeFigureOut">
              <a:rPr lang="es-US" smtClean="0"/>
              <a:t>10/23/23</a:t>
            </a:fld>
            <a:endParaRPr lang="es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5C765C4-D226-B38F-A8C4-107949637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963BA6-A5D6-CBB2-8803-CCE8D03F1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A458D-60DC-944D-9668-1597C932ECAC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2967573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507890-2A43-54D0-0CC2-10DF34D7E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E9300FA-7020-62E0-244C-9D0CA05C30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654B927-0D4A-4C5D-8F2E-011CC9F5F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90B01-EEAC-8F47-8C0B-8B5664F3FF72}" type="datetimeFigureOut">
              <a:rPr lang="es-US" smtClean="0"/>
              <a:t>10/23/23</a:t>
            </a:fld>
            <a:endParaRPr lang="es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8ED561B-4811-406D-E263-640D5D44A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E7913CD-1354-7A85-483D-F2CB10BA5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A458D-60DC-944D-9668-1597C932ECAC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49166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96448B-4EF5-FCFB-2202-13571B5A7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B190864-95FD-2FB9-BB4A-7468DEA7E5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8A0C0B-153C-5A77-5F72-A0C9DBF9C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90B01-EEAC-8F47-8C0B-8B5664F3FF72}" type="datetimeFigureOut">
              <a:rPr lang="es-US" smtClean="0"/>
              <a:t>10/23/23</a:t>
            </a:fld>
            <a:endParaRPr lang="es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A7791D8-1E79-B41E-5A53-CE50AD42A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CEE43A-C090-7F94-ED15-D018D03D4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A458D-60DC-944D-9668-1597C932ECAC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2230137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AB7779-D9EB-D751-099A-ADA380342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8D9398-5048-7ECA-C505-E437245ADF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0A74B39-2457-642A-71B2-A6F49E5A4D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D1FC27A-35C7-9DE8-A8C9-CD00A39E1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90B01-EEAC-8F47-8C0B-8B5664F3FF72}" type="datetimeFigureOut">
              <a:rPr lang="es-US" smtClean="0"/>
              <a:t>10/23/23</a:t>
            </a:fld>
            <a:endParaRPr lang="es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1B2ACCB-C796-B37E-A970-F7900BF25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594A6FC-FDBA-416A-33EA-DE8E08475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A458D-60DC-944D-9668-1597C932ECAC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3602911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E148E4-D2BE-F953-57DA-A7F7E1E2D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B5CFBE4-6E1C-1AF1-D00D-2CA9B0025C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99E776B-EEE4-16A5-9C64-B4009A42DA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35934CF-DC81-8E07-E382-2B209E5E1B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06B5583-46BB-7F53-476F-473DA4C97E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23970BD-3213-35B6-C9C7-DAD315E58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90B01-EEAC-8F47-8C0B-8B5664F3FF72}" type="datetimeFigureOut">
              <a:rPr lang="es-US" smtClean="0"/>
              <a:t>10/23/23</a:t>
            </a:fld>
            <a:endParaRPr lang="es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50C2B7D-B629-CE0C-8309-1C6B60DB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45B44E1-32C2-6011-5EFB-7572909B1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A458D-60DC-944D-9668-1597C932ECAC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1809920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1A3A74-A6DC-F419-5025-B09A6CEE9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FB6DABA-00EE-32FE-221D-59DCE94D6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90B01-EEAC-8F47-8C0B-8B5664F3FF72}" type="datetimeFigureOut">
              <a:rPr lang="es-US" smtClean="0"/>
              <a:t>10/23/23</a:t>
            </a:fld>
            <a:endParaRPr lang="es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67D3478-8CB4-26EF-48F7-1ED33ABD1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5387F9F-E80F-1738-238C-0B52B73AA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A458D-60DC-944D-9668-1597C932ECAC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3417258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9799BED-B2A0-0A78-7B74-579306D36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90B01-EEAC-8F47-8C0B-8B5664F3FF72}" type="datetimeFigureOut">
              <a:rPr lang="es-US" smtClean="0"/>
              <a:t>10/23/23</a:t>
            </a:fld>
            <a:endParaRPr lang="es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D48F9EB-E0C3-A7A3-6D2F-B4CC73EF4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5A1608E-A778-31E3-0942-2EE8E9BB6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A458D-60DC-944D-9668-1597C932ECAC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2200601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5AA8E1-E70E-B260-6122-F5FE4811A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ADFDC35-836A-9B20-9D68-47101D3104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F13BCC0-1239-B082-39D5-A3B4A07676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31DFAD2-0E82-B2E6-F13D-C2A0B29D4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90B01-EEAC-8F47-8C0B-8B5664F3FF72}" type="datetimeFigureOut">
              <a:rPr lang="es-US" smtClean="0"/>
              <a:t>10/23/23</a:t>
            </a:fld>
            <a:endParaRPr lang="es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B63A5AC-CBA7-1C1E-6289-7A873CD34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002A4FA-CA06-E62B-FC7F-603F0B24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A458D-60DC-944D-9668-1597C932ECAC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4285740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6AFBCF-19E1-381A-DB47-748998F81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75F57B2-2665-D112-5924-6F087DDBA4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AD74FDB-C60C-2BC1-E375-BF0D501AC1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5CB6FC2-9C1A-3B3F-9C6B-1F8FF325D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90B01-EEAC-8F47-8C0B-8B5664F3FF72}" type="datetimeFigureOut">
              <a:rPr lang="es-US" smtClean="0"/>
              <a:t>10/23/23</a:t>
            </a:fld>
            <a:endParaRPr lang="es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A259B94-9C80-8469-4D27-182986ACA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6883390-EB09-2BCB-83A9-C12BD0B1C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A458D-60DC-944D-9668-1597C932ECAC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216697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F68183-23B0-6759-081F-9EE74DC02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B238B1D-7835-93A9-3EAC-90BE236376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C37720C-D364-776F-9A65-7F1D99022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90B01-EEAC-8F47-8C0B-8B5664F3FF72}" type="datetimeFigureOut">
              <a:rPr lang="es-US" smtClean="0"/>
              <a:t>10/23/23</a:t>
            </a:fld>
            <a:endParaRPr lang="es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90A6FD5-A8A4-69C1-1345-57F35F644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452B4A9-42DC-6657-1C00-091931A77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A458D-60DC-944D-9668-1597C932ECAC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2885853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365545B-1691-2518-919F-1A179DCB74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3C24E6E-005C-A889-ED13-FB22059663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156187-C055-2053-F401-5A6C2639E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90B01-EEAC-8F47-8C0B-8B5664F3FF72}" type="datetimeFigureOut">
              <a:rPr lang="es-US" smtClean="0"/>
              <a:t>10/23/23</a:t>
            </a:fld>
            <a:endParaRPr lang="es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D56742E-D872-471A-731A-7EE27E00B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986F04C-4F22-E3BC-632E-12E2F3041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A458D-60DC-944D-9668-1597C932ECAC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4274565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1DD7559-7613-6C36-CD2B-8935D1A21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891B1D-A146-B8DE-0F8C-E69E15FF69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FA5493F-01A0-0ED0-46C3-66A866CEBC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990B01-EEAC-8F47-8C0B-8B5664F3FF72}" type="datetimeFigureOut">
              <a:rPr lang="es-US" smtClean="0"/>
              <a:t>10/23/23</a:t>
            </a:fld>
            <a:endParaRPr lang="es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3DF767E-D86F-F50D-4C02-8E9B48C278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49588E9-F58B-FE85-2005-62C36AFC4C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3A458D-60DC-944D-9668-1597C932ECAC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2096745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30E66B-20EA-EAC6-976A-C099B12EF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22A27373-1616-22C0-5F31-BCF7AEEEBB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691223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6F1E84-B2A0-31CD-13A8-EFBE6E106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E7E214C-C12F-1CC6-CF48-368A406633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1A68CA9-CFD7-C7A6-96A8-DDAC71C20D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980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E02829-17B0-D483-046A-99935D008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D91D690B-868B-1D0F-6BDA-F1ADA12790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660813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C70A97-C778-EE06-10C9-484DC94BA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31C6F33-4CBC-78AF-CC5B-FBC74AA3F9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8A65B93-5418-29FB-64EE-601369A12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019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179B5F-2DEC-E27B-1538-DA996F723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A767269-C8DA-CD23-7793-5F28D151CB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2C63981-D04E-7A44-6E61-984D2CE930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098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506E05-2A89-9209-D7E0-6179B929C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C19BAD9-AE17-B32C-2BEF-E97EBF75F4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3CD58E5-C0B4-96F2-B710-C34E7ABA72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019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E91333-BA6A-21E9-52EA-393A8B280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84FD3E-FDB5-9144-5211-41605D3C5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EAD24AE-D0ED-5A54-A12D-CDF34F400E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3965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8B38A2-0A63-85E2-2192-366E1C752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8E1F5B9-0305-1AD2-BA4D-DA5B0A5288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82BE927-F715-1CEA-7EF1-65B27382D8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7427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9A2DEC-EC02-F7B7-34BE-1CA4E6316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B38CBA2-AD52-C898-3FF7-C5384E0F4A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5C790DA-D5D3-9F72-38F6-315914BA7C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4131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12DD50-0715-BF65-01F1-9F4355D74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5EE3600-A781-EFA3-A777-F16F2C7076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4776875-B288-B606-468C-DC29F7D414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419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F10F62-5996-0B0A-3A3E-C90ECEF78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41B1801-E68A-9C46-10BE-17591AE17F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CCCCEF4-1486-FBF0-0EB6-AD504CE792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1634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758A74-E809-ED25-EFC2-F12B757EA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AAB98E3-8911-17CF-F725-82BDFEB77A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0F10DD3-1A48-F5B5-F1D6-83FD4C7A35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5892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38C9A8-614E-1C5A-F1A5-B7A1C5A2D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C143120-1C34-1F7B-D20E-16299054A5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F8FAEE7-2FDF-3440-3BE7-B464E298DB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0308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1BC294-ED60-20B7-C40A-8C6537041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046410A-71C6-E9A3-0A7F-5FD6113C20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AD25A0B-89F0-633A-F9B4-3383DA5738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2232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C9F886-D8DB-8BDA-8042-21D698895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769350E-F9AF-14F4-F69C-C41D1FB3A2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736BD5A-955C-1E01-3E72-DD5E5F0E4F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8496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49DD4B-866C-2AE6-EDF9-76EACB5AF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A5ED295-9F84-7F20-3F6F-739166C8D3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66BD3F1-F9C1-E8AA-F6C9-485B261E4C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4702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B8543C-D0B8-0850-80DB-311621C7A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0864737-94B7-83AB-E7F8-A3B3973FAB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4CDEFCE-AFA9-C078-C996-48DA62C4E6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059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E15FD2-847A-4E7F-47F9-30AF6BFFA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C9A14B5-DE16-B643-9B76-F037355102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B303F5A-9EDF-8101-E044-C3A067BCFA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9744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294FF9-9240-37FE-C6BE-A1603333F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314B8BF-7E9D-6CB1-224F-01963C0D21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B806BCB-DDD6-FC98-B7E9-C021D3F5CB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8863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FD1A94-1AB1-5D75-2575-14F7D6BF2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13F8738-E08D-6ED9-992A-2991018DED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E14197A-E54D-71A0-E4D9-646B2E008C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1238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CCB9A8-9CE2-4258-70D1-7B3619A5C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0A2DB7-D611-3F0D-059C-E53BF6F339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20110BD-25A8-5D97-6C90-C792D9B14E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839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9EFFDB-30B9-2F67-47F9-8769223B7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3D25F1-32C2-AE48-AB47-17C3F062C8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0CE1300-C40E-2A0B-C9D8-6749244DC5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7850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86FEDA-E509-FDEB-CEB7-B9D741549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72B5055-0FA2-537B-1E2C-3ED32D45F4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751B28B-CDAF-AF1D-7F65-E6F685F662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8326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B4EBDD-4C9A-A60F-F23D-03C6ACACB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6A2D0F7-3D92-638B-2D34-7A6CE496C5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0CDCBBE-0ECF-29BF-2A7F-0AA9973EB1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0715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ACEFA4-3A74-7A3C-2AD0-710948653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45EDD8-37FF-FA97-5C95-17106D5AC4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0C9056E-10AE-ABC9-5C00-972C170417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9686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C55451-6FDF-51A4-079B-6FA2CBED7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B79A78-A244-9E22-C0AA-FF092F17F3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DD01646-E826-3E40-0469-9C61C86EB3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911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92512DD-B5D2-9C46-D159-05229F33B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8367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E56BDE-AD59-FC27-03C4-41061667D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89B849E-38A5-F251-A023-DB92569D17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40029789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Macintosh PowerPoint</Application>
  <PresentationFormat>Panorámica</PresentationFormat>
  <Paragraphs>0</Paragraphs>
  <Slides>28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Denisse Bonillo</dc:creator>
  <cp:lastModifiedBy>Denisse Bonillo</cp:lastModifiedBy>
  <cp:revision>2</cp:revision>
  <dcterms:created xsi:type="dcterms:W3CDTF">2023-10-23T23:35:27Z</dcterms:created>
  <dcterms:modified xsi:type="dcterms:W3CDTF">2023-10-24T00:00:07Z</dcterms:modified>
</cp:coreProperties>
</file>