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63" r:id="rId5"/>
    <p:sldId id="261" r:id="rId6"/>
    <p:sldId id="262" r:id="rId7"/>
    <p:sldId id="258" r:id="rId8"/>
    <p:sldId id="259" r:id="rId9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17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5CC0-1E3C-46A4-8F26-C852DB4219D7}" type="datetimeFigureOut">
              <a:rPr lang="es-MX" smtClean="0"/>
              <a:t>23/07/2023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F5B8-2C42-46D4-BA53-544FA8ADEA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0463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5CC0-1E3C-46A4-8F26-C852DB4219D7}" type="datetimeFigureOut">
              <a:rPr lang="es-MX" smtClean="0"/>
              <a:t>23/07/2023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F5B8-2C42-46D4-BA53-544FA8ADEA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4084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5CC0-1E3C-46A4-8F26-C852DB4219D7}" type="datetimeFigureOut">
              <a:rPr lang="es-MX" smtClean="0"/>
              <a:t>23/07/2023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F5B8-2C42-46D4-BA53-544FA8ADEA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1530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5CC0-1E3C-46A4-8F26-C852DB4219D7}" type="datetimeFigureOut">
              <a:rPr lang="es-MX" smtClean="0"/>
              <a:t>23/07/2023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F5B8-2C42-46D4-BA53-544FA8ADEA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6203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5CC0-1E3C-46A4-8F26-C852DB4219D7}" type="datetimeFigureOut">
              <a:rPr lang="es-MX" smtClean="0"/>
              <a:t>23/07/2023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F5B8-2C42-46D4-BA53-544FA8ADEA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2143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5CC0-1E3C-46A4-8F26-C852DB4219D7}" type="datetimeFigureOut">
              <a:rPr lang="es-MX" smtClean="0"/>
              <a:t>23/07/2023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F5B8-2C42-46D4-BA53-544FA8ADEA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0175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5CC0-1E3C-46A4-8F26-C852DB4219D7}" type="datetimeFigureOut">
              <a:rPr lang="es-MX" smtClean="0"/>
              <a:t>23/07/2023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F5B8-2C42-46D4-BA53-544FA8ADEA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648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5CC0-1E3C-46A4-8F26-C852DB4219D7}" type="datetimeFigureOut">
              <a:rPr lang="es-MX" smtClean="0"/>
              <a:t>23/07/2023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F5B8-2C42-46D4-BA53-544FA8ADEA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051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5CC0-1E3C-46A4-8F26-C852DB4219D7}" type="datetimeFigureOut">
              <a:rPr lang="es-MX" smtClean="0"/>
              <a:t>23/07/2023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F5B8-2C42-46D4-BA53-544FA8ADEA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3478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5CC0-1E3C-46A4-8F26-C852DB4219D7}" type="datetimeFigureOut">
              <a:rPr lang="es-MX" smtClean="0"/>
              <a:t>23/07/2023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F5B8-2C42-46D4-BA53-544FA8ADEA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3481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5CC0-1E3C-46A4-8F26-C852DB4219D7}" type="datetimeFigureOut">
              <a:rPr lang="es-MX" smtClean="0"/>
              <a:t>23/07/2023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F5B8-2C42-46D4-BA53-544FA8ADEA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0168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25CC0-1E3C-46A4-8F26-C852DB4219D7}" type="datetimeFigureOut">
              <a:rPr lang="es-MX" smtClean="0"/>
              <a:t>23/07/2023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0F5B8-2C42-46D4-BA53-544FA8ADEA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8534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AEEDF4-75B1-4C7E-9310-471CC3A07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028" name="Picture 4" descr="Mario bross para material escolar | Super mario bros party ...">
            <a:extLst>
              <a:ext uri="{FF2B5EF4-FFF2-40B4-BE49-F238E27FC236}">
                <a16:creationId xmlns:a16="http://schemas.microsoft.com/office/drawing/2014/main" id="{344934C1-7D16-41E1-A9BA-B38A5CA18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4292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C7322C8E-5E26-47BC-BB46-6E8A9E9171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F588D4DC-8F90-4BCB-9372-E967D57D9FB3}"/>
              </a:ext>
            </a:extLst>
          </p:cNvPr>
          <p:cNvSpPr txBox="1">
            <a:spLocks/>
          </p:cNvSpPr>
          <p:nvPr/>
        </p:nvSpPr>
        <p:spPr>
          <a:xfrm>
            <a:off x="298580" y="1562361"/>
            <a:ext cx="5143500" cy="220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5400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sz="5400" dirty="0">
                <a:solidFill>
                  <a:srgbClr val="00B050"/>
                </a:solidFill>
                <a:latin typeface="Super Mario 256" pitchFamily="2" charset="0"/>
              </a:rPr>
              <a:t>o</a:t>
            </a:r>
            <a:r>
              <a:rPr lang="es-MX" sz="5400" dirty="0">
                <a:solidFill>
                  <a:srgbClr val="FFC000"/>
                </a:solidFill>
                <a:latin typeface="Super Mario 256" pitchFamily="2" charset="0"/>
              </a:rPr>
              <a:t>m</a:t>
            </a:r>
            <a:r>
              <a:rPr lang="es-MX" sz="5400" dirty="0">
                <a:solidFill>
                  <a:srgbClr val="0070C0"/>
                </a:solidFill>
                <a:latin typeface="Super Mario 256" pitchFamily="2" charset="0"/>
              </a:rPr>
              <a:t>b</a:t>
            </a:r>
            <a:r>
              <a:rPr lang="es-MX" sz="5400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sz="5400" dirty="0">
                <a:solidFill>
                  <a:srgbClr val="FF0000"/>
                </a:solidFill>
                <a:latin typeface="Super Mario 256" pitchFamily="2" charset="0"/>
              </a:rPr>
              <a:t>e</a:t>
            </a:r>
            <a:r>
              <a:rPr lang="es-MX" sz="5400" dirty="0">
                <a:latin typeface="Super Mario 256" pitchFamily="2" charset="0"/>
              </a:rPr>
              <a:t> </a:t>
            </a:r>
            <a:r>
              <a:rPr lang="es-MX" sz="5400" dirty="0">
                <a:solidFill>
                  <a:srgbClr val="FF0000"/>
                </a:solidFill>
                <a:latin typeface="Super Mario 256" pitchFamily="2" charset="0"/>
              </a:rPr>
              <a:t>d</a:t>
            </a:r>
            <a:r>
              <a:rPr lang="es-MX" sz="5400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sz="5400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sz="5400" dirty="0">
                <a:latin typeface="Super Mario 256" pitchFamily="2" charset="0"/>
              </a:rPr>
              <a:t> </a:t>
            </a:r>
            <a:r>
              <a:rPr lang="es-MX" sz="5400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sz="5400" dirty="0">
                <a:solidFill>
                  <a:srgbClr val="0070C0"/>
                </a:solidFill>
                <a:latin typeface="Super Mario 256" pitchFamily="2" charset="0"/>
              </a:rPr>
              <a:t>l</a:t>
            </a:r>
            <a:r>
              <a:rPr lang="es-MX" sz="5400" dirty="0">
                <a:solidFill>
                  <a:srgbClr val="FFC000"/>
                </a:solidFill>
                <a:latin typeface="Super Mario 256" pitchFamily="2" charset="0"/>
              </a:rPr>
              <a:t>u</a:t>
            </a:r>
            <a:r>
              <a:rPr lang="es-MX" sz="5400" dirty="0">
                <a:solidFill>
                  <a:srgbClr val="FF0000"/>
                </a:solidFill>
                <a:latin typeface="Super Mario 256" pitchFamily="2" charset="0"/>
              </a:rPr>
              <a:t>m</a:t>
            </a:r>
            <a:r>
              <a:rPr lang="es-MX" sz="5400" dirty="0">
                <a:solidFill>
                  <a:srgbClr val="00B050"/>
                </a:solidFill>
                <a:latin typeface="Super Mario 256" pitchFamily="2" charset="0"/>
              </a:rPr>
              <a:t>n</a:t>
            </a:r>
            <a:r>
              <a:rPr lang="es-MX" sz="5400" dirty="0">
                <a:solidFill>
                  <a:srgbClr val="0070C0"/>
                </a:solidFill>
                <a:latin typeface="Super Mario 256" pitchFamily="2" charset="0"/>
              </a:rPr>
              <a:t>o</a:t>
            </a:r>
            <a:r>
              <a:rPr lang="es-MX" sz="5400" dirty="0">
                <a:latin typeface="Super Mario 256" pitchFamily="2" charset="0"/>
              </a:rPr>
              <a:t> </a:t>
            </a:r>
          </a:p>
        </p:txBody>
      </p:sp>
      <p:pic>
        <p:nvPicPr>
          <p:cNvPr id="9" name="Picture 4" descr="Mario bross para material escolar | Super mario bros party ...">
            <a:extLst>
              <a:ext uri="{FF2B5EF4-FFF2-40B4-BE49-F238E27FC236}">
                <a16:creationId xmlns:a16="http://schemas.microsoft.com/office/drawing/2014/main" id="{535D2FB1-F34C-4EBB-9231-FECEC016C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6858000" cy="4292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60B259F0-F5D6-4CDF-9BD1-E240BAB190C6}"/>
              </a:ext>
            </a:extLst>
          </p:cNvPr>
          <p:cNvSpPr txBox="1">
            <a:spLocks/>
          </p:cNvSpPr>
          <p:nvPr/>
        </p:nvSpPr>
        <p:spPr>
          <a:xfrm>
            <a:off x="298580" y="6134360"/>
            <a:ext cx="5143500" cy="220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5400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sz="5400" dirty="0">
                <a:solidFill>
                  <a:srgbClr val="00B050"/>
                </a:solidFill>
                <a:latin typeface="Super Mario 256" pitchFamily="2" charset="0"/>
              </a:rPr>
              <a:t>o</a:t>
            </a:r>
            <a:r>
              <a:rPr lang="es-MX" sz="5400" dirty="0">
                <a:solidFill>
                  <a:srgbClr val="FFC000"/>
                </a:solidFill>
                <a:latin typeface="Super Mario 256" pitchFamily="2" charset="0"/>
              </a:rPr>
              <a:t>m</a:t>
            </a:r>
            <a:r>
              <a:rPr lang="es-MX" sz="5400" dirty="0">
                <a:solidFill>
                  <a:srgbClr val="0070C0"/>
                </a:solidFill>
                <a:latin typeface="Super Mario 256" pitchFamily="2" charset="0"/>
              </a:rPr>
              <a:t>b</a:t>
            </a:r>
            <a:r>
              <a:rPr lang="es-MX" sz="5400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sz="5400" dirty="0">
                <a:solidFill>
                  <a:srgbClr val="FF0000"/>
                </a:solidFill>
                <a:latin typeface="Super Mario 256" pitchFamily="2" charset="0"/>
              </a:rPr>
              <a:t>e</a:t>
            </a:r>
            <a:r>
              <a:rPr lang="es-MX" sz="5400" dirty="0">
                <a:latin typeface="Super Mario 256" pitchFamily="2" charset="0"/>
              </a:rPr>
              <a:t> </a:t>
            </a:r>
            <a:r>
              <a:rPr lang="es-MX" sz="5400" dirty="0">
                <a:solidFill>
                  <a:srgbClr val="FF0000"/>
                </a:solidFill>
                <a:latin typeface="Super Mario 256" pitchFamily="2" charset="0"/>
              </a:rPr>
              <a:t>d</a:t>
            </a:r>
            <a:r>
              <a:rPr lang="es-MX" sz="5400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sz="5400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sz="5400" dirty="0">
                <a:latin typeface="Super Mario 256" pitchFamily="2" charset="0"/>
              </a:rPr>
              <a:t> </a:t>
            </a:r>
            <a:r>
              <a:rPr lang="es-MX" sz="5400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sz="5400" dirty="0">
                <a:solidFill>
                  <a:srgbClr val="0070C0"/>
                </a:solidFill>
                <a:latin typeface="Super Mario 256" pitchFamily="2" charset="0"/>
              </a:rPr>
              <a:t>l</a:t>
            </a:r>
            <a:r>
              <a:rPr lang="es-MX" sz="5400" dirty="0">
                <a:solidFill>
                  <a:srgbClr val="FFC000"/>
                </a:solidFill>
                <a:latin typeface="Super Mario 256" pitchFamily="2" charset="0"/>
              </a:rPr>
              <a:t>u</a:t>
            </a:r>
            <a:r>
              <a:rPr lang="es-MX" sz="5400" dirty="0">
                <a:solidFill>
                  <a:srgbClr val="FF0000"/>
                </a:solidFill>
                <a:latin typeface="Super Mario 256" pitchFamily="2" charset="0"/>
              </a:rPr>
              <a:t>m</a:t>
            </a:r>
            <a:r>
              <a:rPr lang="es-MX" sz="5400" dirty="0">
                <a:solidFill>
                  <a:srgbClr val="00B050"/>
                </a:solidFill>
                <a:latin typeface="Super Mario 256" pitchFamily="2" charset="0"/>
              </a:rPr>
              <a:t>n</a:t>
            </a:r>
            <a:r>
              <a:rPr lang="es-MX" sz="5400" dirty="0">
                <a:solidFill>
                  <a:srgbClr val="0070C0"/>
                </a:solidFill>
                <a:latin typeface="Super Mario 256" pitchFamily="2" charset="0"/>
              </a:rPr>
              <a:t>o</a:t>
            </a:r>
            <a:r>
              <a:rPr lang="es-MX" sz="5400" dirty="0">
                <a:latin typeface="Super Mario 256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1969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C8C374-7505-408E-BF0C-8A62778F1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60AEC6-4CB0-48C6-A723-A6786F69C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122" name="Picture 2" descr="Mario Bros | Fiesta inspirada en super mario, Invitaciones de mario bros, Mario  bros para descargar">
            <a:extLst>
              <a:ext uri="{FF2B5EF4-FFF2-40B4-BE49-F238E27FC236}">
                <a16:creationId xmlns:a16="http://schemas.microsoft.com/office/drawing/2014/main" id="{EB9CBEBA-6512-4800-9499-E8926C26F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0" y="203200"/>
            <a:ext cx="4767267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4866262-4557-4DA4-AD7F-90C41BC82E4A}"/>
              </a:ext>
            </a:extLst>
          </p:cNvPr>
          <p:cNvSpPr txBox="1"/>
          <p:nvPr/>
        </p:nvSpPr>
        <p:spPr>
          <a:xfrm>
            <a:off x="1766883" y="926583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o</a:t>
            </a:r>
            <a:r>
              <a:rPr lang="es-MX" sz="1800" dirty="0">
                <a:solidFill>
                  <a:srgbClr val="FFC000"/>
                </a:solidFill>
                <a:latin typeface="Super Mario 256" pitchFamily="2" charset="0"/>
              </a:rPr>
              <a:t>m</a:t>
            </a:r>
            <a:r>
              <a:rPr lang="es-MX" sz="1800" dirty="0">
                <a:solidFill>
                  <a:srgbClr val="0070C0"/>
                </a:solidFill>
                <a:latin typeface="Super Mario 256" pitchFamily="2" charset="0"/>
              </a:rPr>
              <a:t>b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e</a:t>
            </a:r>
            <a:r>
              <a:rPr lang="es-MX" sz="1800" dirty="0">
                <a:latin typeface="Super Mario 256" pitchFamily="2" charset="0"/>
              </a:rPr>
              <a:t> </a:t>
            </a:r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d</a:t>
            </a:r>
            <a:r>
              <a:rPr lang="es-MX" sz="1800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sz="1800" dirty="0">
                <a:latin typeface="Super Mario 256" pitchFamily="2" charset="0"/>
              </a:rPr>
              <a:t> 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sz="1800" dirty="0">
                <a:solidFill>
                  <a:srgbClr val="0070C0"/>
                </a:solidFill>
                <a:latin typeface="Super Mario 256" pitchFamily="2" charset="0"/>
              </a:rPr>
              <a:t>l</a:t>
            </a:r>
            <a:r>
              <a:rPr lang="es-MX" sz="1800" dirty="0">
                <a:solidFill>
                  <a:srgbClr val="FFC000"/>
                </a:solidFill>
                <a:latin typeface="Super Mario 256" pitchFamily="2" charset="0"/>
              </a:rPr>
              <a:t>u</a:t>
            </a:r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m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n</a:t>
            </a:r>
            <a:r>
              <a:rPr lang="es-MX" sz="1800" dirty="0">
                <a:solidFill>
                  <a:srgbClr val="0070C0"/>
                </a:solidFill>
                <a:latin typeface="Super Mario 256" pitchFamily="2" charset="0"/>
              </a:rPr>
              <a:t>o</a:t>
            </a:r>
            <a:r>
              <a:rPr lang="es-MX" sz="1800" dirty="0">
                <a:latin typeface="Super Mario 256" pitchFamily="2" charset="0"/>
              </a:rPr>
              <a:t>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610E1AC-9AC2-4AE1-8EA7-980231C9DBDA}"/>
              </a:ext>
            </a:extLst>
          </p:cNvPr>
          <p:cNvSpPr txBox="1"/>
          <p:nvPr/>
        </p:nvSpPr>
        <p:spPr>
          <a:xfrm>
            <a:off x="2400296" y="1552122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Materia</a:t>
            </a:r>
            <a:endParaRPr lang="es-MX" sz="1800" dirty="0">
              <a:latin typeface="Super Mario 256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2476D4E-4773-486D-8538-97F42E60B2BC}"/>
              </a:ext>
            </a:extLst>
          </p:cNvPr>
          <p:cNvSpPr txBox="1"/>
          <p:nvPr/>
        </p:nvSpPr>
        <p:spPr>
          <a:xfrm>
            <a:off x="2762247" y="2193383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latin typeface="Super Mario 256" pitchFamily="2" charset="0"/>
              </a:rPr>
              <a:t>Grado </a:t>
            </a:r>
          </a:p>
        </p:txBody>
      </p:sp>
      <p:pic>
        <p:nvPicPr>
          <p:cNvPr id="10" name="Picture 2" descr="Mario Bros | Fiesta inspirada en super mario, Invitaciones de mario bros, Mario  bros para descargar">
            <a:extLst>
              <a:ext uri="{FF2B5EF4-FFF2-40B4-BE49-F238E27FC236}">
                <a16:creationId xmlns:a16="http://schemas.microsoft.com/office/drawing/2014/main" id="{453A8D6F-49BF-44D8-AFFE-A258BACBB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0" y="3752569"/>
            <a:ext cx="4767267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FE84200-D8D8-4D4B-8D28-6EA78C67BDC7}"/>
              </a:ext>
            </a:extLst>
          </p:cNvPr>
          <p:cNvSpPr txBox="1"/>
          <p:nvPr/>
        </p:nvSpPr>
        <p:spPr>
          <a:xfrm>
            <a:off x="1766883" y="4475952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o</a:t>
            </a:r>
            <a:r>
              <a:rPr lang="es-MX" sz="1800" dirty="0">
                <a:solidFill>
                  <a:srgbClr val="FFC000"/>
                </a:solidFill>
                <a:latin typeface="Super Mario 256" pitchFamily="2" charset="0"/>
              </a:rPr>
              <a:t>m</a:t>
            </a:r>
            <a:r>
              <a:rPr lang="es-MX" sz="1800" dirty="0">
                <a:solidFill>
                  <a:srgbClr val="0070C0"/>
                </a:solidFill>
                <a:latin typeface="Super Mario 256" pitchFamily="2" charset="0"/>
              </a:rPr>
              <a:t>b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e</a:t>
            </a:r>
            <a:r>
              <a:rPr lang="es-MX" sz="1800" dirty="0">
                <a:latin typeface="Super Mario 256" pitchFamily="2" charset="0"/>
              </a:rPr>
              <a:t> </a:t>
            </a:r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d</a:t>
            </a:r>
            <a:r>
              <a:rPr lang="es-MX" sz="1800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sz="1800" dirty="0">
                <a:latin typeface="Super Mario 256" pitchFamily="2" charset="0"/>
              </a:rPr>
              <a:t> 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sz="1800" dirty="0">
                <a:solidFill>
                  <a:srgbClr val="0070C0"/>
                </a:solidFill>
                <a:latin typeface="Super Mario 256" pitchFamily="2" charset="0"/>
              </a:rPr>
              <a:t>l</a:t>
            </a:r>
            <a:r>
              <a:rPr lang="es-MX" sz="1800" dirty="0">
                <a:solidFill>
                  <a:srgbClr val="FFC000"/>
                </a:solidFill>
                <a:latin typeface="Super Mario 256" pitchFamily="2" charset="0"/>
              </a:rPr>
              <a:t>u</a:t>
            </a:r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m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n</a:t>
            </a:r>
            <a:r>
              <a:rPr lang="es-MX" sz="1800" dirty="0">
                <a:solidFill>
                  <a:srgbClr val="0070C0"/>
                </a:solidFill>
                <a:latin typeface="Super Mario 256" pitchFamily="2" charset="0"/>
              </a:rPr>
              <a:t>o</a:t>
            </a:r>
            <a:r>
              <a:rPr lang="es-MX" sz="1800" dirty="0">
                <a:latin typeface="Super Mario 256" pitchFamily="2" charset="0"/>
              </a:rPr>
              <a:t>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AA0BA57-2053-431C-97E8-C6ABC70C6788}"/>
              </a:ext>
            </a:extLst>
          </p:cNvPr>
          <p:cNvSpPr txBox="1"/>
          <p:nvPr/>
        </p:nvSpPr>
        <p:spPr>
          <a:xfrm>
            <a:off x="2400296" y="5101491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Materia</a:t>
            </a:r>
            <a:endParaRPr lang="es-MX" sz="1800" dirty="0">
              <a:latin typeface="Super Mario 256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4F2BB3A-35A1-4343-A92F-260C91F014FE}"/>
              </a:ext>
            </a:extLst>
          </p:cNvPr>
          <p:cNvSpPr txBox="1"/>
          <p:nvPr/>
        </p:nvSpPr>
        <p:spPr>
          <a:xfrm>
            <a:off x="2762247" y="5742752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latin typeface="Super Mario 256" pitchFamily="2" charset="0"/>
              </a:rPr>
              <a:t>Grado </a:t>
            </a:r>
          </a:p>
        </p:txBody>
      </p:sp>
    </p:spTree>
    <p:extLst>
      <p:ext uri="{BB962C8B-B14F-4D97-AF65-F5344CB8AC3E}">
        <p14:creationId xmlns:p14="http://schemas.microsoft.com/office/powerpoint/2010/main" val="1823237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2D5E78-83AA-483B-A7E1-C89A880EB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9A9E06-E8E5-48F5-A6BA-00FDB80E6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2050" name="Picture 2" descr="14 ideas de ETIQUETAS CUADERNO | decoracion de mario bros, cumpleaños de  mario bros, fiesta de mario bros">
            <a:extLst>
              <a:ext uri="{FF2B5EF4-FFF2-40B4-BE49-F238E27FC236}">
                <a16:creationId xmlns:a16="http://schemas.microsoft.com/office/drawing/2014/main" id="{71181669-A900-455C-B18A-3541ECAF6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3429000" cy="218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14 ideas de ETIQUETAS CUADERNO | decoracion de mario bros, cumpleaños de  mario bros, fiesta de mario bros">
            <a:extLst>
              <a:ext uri="{FF2B5EF4-FFF2-40B4-BE49-F238E27FC236}">
                <a16:creationId xmlns:a16="http://schemas.microsoft.com/office/drawing/2014/main" id="{22E2D5A6-E13D-4E01-A6BA-9D30B68B5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0"/>
            <a:ext cx="3429000" cy="218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14 ideas de ETIQUETAS CUADERNO | decoracion de mario bros, cumpleaños de  mario bros, fiesta de mario bros">
            <a:extLst>
              <a:ext uri="{FF2B5EF4-FFF2-40B4-BE49-F238E27FC236}">
                <a16:creationId xmlns:a16="http://schemas.microsoft.com/office/drawing/2014/main" id="{141F4295-AB14-4F80-A9D4-2BB4BC4DE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307003"/>
            <a:ext cx="3429000" cy="218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14 ideas de ETIQUETAS CUADERNO | decoracion de mario bros, cumpleaños de  mario bros, fiesta de mario bros">
            <a:extLst>
              <a:ext uri="{FF2B5EF4-FFF2-40B4-BE49-F238E27FC236}">
                <a16:creationId xmlns:a16="http://schemas.microsoft.com/office/drawing/2014/main" id="{20060BDF-1867-4EA1-B184-E7C42FD17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307003"/>
            <a:ext cx="3429000" cy="218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14 ideas de ETIQUETAS CUADERNO | decoracion de mario bros, cumpleaños de  mario bros, fiesta de mario bros">
            <a:extLst>
              <a:ext uri="{FF2B5EF4-FFF2-40B4-BE49-F238E27FC236}">
                <a16:creationId xmlns:a16="http://schemas.microsoft.com/office/drawing/2014/main" id="{4D68D43A-2849-4703-92FB-72F69AF75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595345"/>
            <a:ext cx="3429000" cy="218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14 ideas de ETIQUETAS CUADERNO | decoracion de mario bros, cumpleaños de  mario bros, fiesta de mario bros">
            <a:extLst>
              <a:ext uri="{FF2B5EF4-FFF2-40B4-BE49-F238E27FC236}">
                <a16:creationId xmlns:a16="http://schemas.microsoft.com/office/drawing/2014/main" id="{BEE63CF9-315B-4E10-BF63-91219D2BE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595345"/>
            <a:ext cx="3429000" cy="218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14 ideas de ETIQUETAS CUADERNO | decoracion de mario bros, cumpleaños de  mario bros, fiesta de mario bros">
            <a:extLst>
              <a:ext uri="{FF2B5EF4-FFF2-40B4-BE49-F238E27FC236}">
                <a16:creationId xmlns:a16="http://schemas.microsoft.com/office/drawing/2014/main" id="{522FFD67-C71F-4C15-8D33-57B1FC543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871722"/>
            <a:ext cx="3429000" cy="218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14 ideas de ETIQUETAS CUADERNO | decoracion de mario bros, cumpleaños de  mario bros, fiesta de mario bros">
            <a:extLst>
              <a:ext uri="{FF2B5EF4-FFF2-40B4-BE49-F238E27FC236}">
                <a16:creationId xmlns:a16="http://schemas.microsoft.com/office/drawing/2014/main" id="{BDD75F8D-E562-4FCB-8145-0105E8F5C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6871722"/>
            <a:ext cx="3429000" cy="218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58A3B733-6C39-4AF9-B960-EB7A79B68BDF}"/>
              </a:ext>
            </a:extLst>
          </p:cNvPr>
          <p:cNvSpPr txBox="1"/>
          <p:nvPr/>
        </p:nvSpPr>
        <p:spPr>
          <a:xfrm>
            <a:off x="-471486" y="381566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Berlin Sans FB" panose="020E0602020502020306" pitchFamily="34" charset="0"/>
              </a:rPr>
              <a:t>Alumno(a):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Juana Ramírez Pérez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Grado: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Sexto Grado 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Maestro(a):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 </a:t>
            </a:r>
            <a:r>
              <a:rPr lang="es-MX" sz="1400" u="sng" dirty="0">
                <a:latin typeface="Berlin Sans FB" panose="020E0602020502020306" pitchFamily="34" charset="0"/>
              </a:rPr>
              <a:t>Rosa María Pérez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17AEDB2-B202-4216-9075-46005965F82E}"/>
              </a:ext>
            </a:extLst>
          </p:cNvPr>
          <p:cNvSpPr txBox="1"/>
          <p:nvPr/>
        </p:nvSpPr>
        <p:spPr>
          <a:xfrm>
            <a:off x="2957514" y="347525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Berlin Sans FB" panose="020E0602020502020306" pitchFamily="34" charset="0"/>
              </a:rPr>
              <a:t>Alumno(a):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Juana Ramírez Pérez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Grado: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Sexto Grado 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Maestro(a):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 </a:t>
            </a:r>
            <a:r>
              <a:rPr lang="es-MX" sz="1400" u="sng" dirty="0">
                <a:latin typeface="Berlin Sans FB" panose="020E0602020502020306" pitchFamily="34" charset="0"/>
              </a:rPr>
              <a:t>Rosa María Pérez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C3EE231-DD40-44E4-8320-77F5AF90BE59}"/>
              </a:ext>
            </a:extLst>
          </p:cNvPr>
          <p:cNvSpPr txBox="1"/>
          <p:nvPr/>
        </p:nvSpPr>
        <p:spPr>
          <a:xfrm>
            <a:off x="-471487" y="2821186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Berlin Sans FB" panose="020E0602020502020306" pitchFamily="34" charset="0"/>
              </a:rPr>
              <a:t>Alumno(a):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Juana Ramírez Pérez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Grado: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Sexto Grado 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Maestro(a):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 </a:t>
            </a:r>
            <a:r>
              <a:rPr lang="es-MX" sz="1400" u="sng" dirty="0">
                <a:latin typeface="Berlin Sans FB" panose="020E0602020502020306" pitchFamily="34" charset="0"/>
              </a:rPr>
              <a:t>Rosa María Pérez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8BFFDF4-D564-4E99-B22F-CCCFA2C0E90D}"/>
              </a:ext>
            </a:extLst>
          </p:cNvPr>
          <p:cNvSpPr txBox="1"/>
          <p:nvPr/>
        </p:nvSpPr>
        <p:spPr>
          <a:xfrm>
            <a:off x="2957514" y="2768838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Berlin Sans FB" panose="020E0602020502020306" pitchFamily="34" charset="0"/>
              </a:rPr>
              <a:t>Alumno(a):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Juana Ramírez Pérez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Grado: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Sexto Grado 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Maestro(a):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 </a:t>
            </a:r>
            <a:r>
              <a:rPr lang="es-MX" sz="1400" u="sng" dirty="0">
                <a:latin typeface="Berlin Sans FB" panose="020E0602020502020306" pitchFamily="34" charset="0"/>
              </a:rPr>
              <a:t>Rosa María Pérez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FC9DFC-0BEE-4994-B6CD-111E804A2537}"/>
              </a:ext>
            </a:extLst>
          </p:cNvPr>
          <p:cNvSpPr txBox="1"/>
          <p:nvPr/>
        </p:nvSpPr>
        <p:spPr>
          <a:xfrm>
            <a:off x="-471487" y="5004258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Berlin Sans FB" panose="020E0602020502020306" pitchFamily="34" charset="0"/>
              </a:rPr>
              <a:t>Alumno(a):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Juana Ramírez Pérez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Grado: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Sexto Grado 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Maestro(a):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 </a:t>
            </a:r>
            <a:r>
              <a:rPr lang="es-MX" sz="1400" u="sng" dirty="0">
                <a:latin typeface="Berlin Sans FB" panose="020E0602020502020306" pitchFamily="34" charset="0"/>
              </a:rPr>
              <a:t>Rosa María Pérez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8CB5EF4-FF8C-407F-BEC2-FB5ADFF64BC3}"/>
              </a:ext>
            </a:extLst>
          </p:cNvPr>
          <p:cNvSpPr txBox="1"/>
          <p:nvPr/>
        </p:nvSpPr>
        <p:spPr>
          <a:xfrm>
            <a:off x="2957514" y="5050910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Berlin Sans FB" panose="020E0602020502020306" pitchFamily="34" charset="0"/>
              </a:rPr>
              <a:t>Alumno(a):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Juana Ramírez Pérez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Grado: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Sexto Grado 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Maestro(a):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 </a:t>
            </a:r>
            <a:r>
              <a:rPr lang="es-MX" sz="1400" u="sng" dirty="0">
                <a:latin typeface="Berlin Sans FB" panose="020E0602020502020306" pitchFamily="34" charset="0"/>
              </a:rPr>
              <a:t>Rosa María Pérez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488CE86-253F-46F6-A661-EE64275ECEEF}"/>
              </a:ext>
            </a:extLst>
          </p:cNvPr>
          <p:cNvSpPr txBox="1"/>
          <p:nvPr/>
        </p:nvSpPr>
        <p:spPr>
          <a:xfrm>
            <a:off x="-377372" y="7227669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Berlin Sans FB" panose="020E0602020502020306" pitchFamily="34" charset="0"/>
              </a:rPr>
              <a:t>Alumno(a):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Juana Ramírez Pérez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Grado: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Sexto Grado 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Maestro(a):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 </a:t>
            </a:r>
            <a:r>
              <a:rPr lang="es-MX" sz="1400" u="sng" dirty="0">
                <a:latin typeface="Berlin Sans FB" panose="020E0602020502020306" pitchFamily="34" charset="0"/>
              </a:rPr>
              <a:t>Rosa María Pérez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ACAFE46-A349-4EC1-89A0-7883582F7298}"/>
              </a:ext>
            </a:extLst>
          </p:cNvPr>
          <p:cNvSpPr txBox="1"/>
          <p:nvPr/>
        </p:nvSpPr>
        <p:spPr>
          <a:xfrm>
            <a:off x="3051628" y="7320974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Berlin Sans FB" panose="020E0602020502020306" pitchFamily="34" charset="0"/>
              </a:rPr>
              <a:t>Alumno(a):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Juana Ramírez Pérez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Grado: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Sexto Grado 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Maestro(a):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 </a:t>
            </a:r>
            <a:r>
              <a:rPr lang="es-MX" sz="1400" u="sng" dirty="0">
                <a:latin typeface="Berlin Sans FB" panose="020E0602020502020306" pitchFamily="34" charset="0"/>
              </a:rPr>
              <a:t>Rosa María Pérez</a:t>
            </a:r>
          </a:p>
        </p:txBody>
      </p:sp>
    </p:spTree>
    <p:extLst>
      <p:ext uri="{BB962C8B-B14F-4D97-AF65-F5344CB8AC3E}">
        <p14:creationId xmlns:p14="http://schemas.microsoft.com/office/powerpoint/2010/main" val="958407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C0B6C3-997B-4BFD-9657-2FFC77692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4FB994A0-77A8-4054-B611-BA3F49C6D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0865"/>
            <a:ext cx="3428999" cy="207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1BF9DE1B-C8F2-42F9-9E62-879A437EB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56865"/>
            <a:ext cx="3428999" cy="207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6CAC520F-C125-4867-AA54-BE401D67B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3662"/>
            <a:ext cx="3428999" cy="207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77C1E7E5-F7EA-45C2-B902-49109FB82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9" y="2489662"/>
            <a:ext cx="3428999" cy="207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F3B8E2BF-2175-4457-891E-5E86F9520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39209"/>
            <a:ext cx="3428999" cy="207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B1F05EAA-06F7-4C8A-896F-882A5665A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9" y="4735209"/>
            <a:ext cx="3428999" cy="207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A8445533-E0D6-441C-9F55-30BAD5C50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965947"/>
            <a:ext cx="3428999" cy="207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955FCA9B-D3F5-40DD-9BE1-5E2974159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6961947"/>
            <a:ext cx="3428999" cy="207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9B5ADDB1-A050-414C-B2D8-25D9A2008A5D}"/>
              </a:ext>
            </a:extLst>
          </p:cNvPr>
          <p:cNvSpPr txBox="1"/>
          <p:nvPr/>
        </p:nvSpPr>
        <p:spPr>
          <a:xfrm>
            <a:off x="-835090" y="319627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Berlin Sans FB" panose="020E0602020502020306" pitchFamily="34" charset="0"/>
              </a:rPr>
              <a:t>Alumno(a):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Juana Ramírez Pérez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Campo Formativo:</a:t>
            </a:r>
            <a:br>
              <a:rPr lang="es-MX" sz="1400" dirty="0">
                <a:latin typeface="Berlin Sans FB" panose="020E0602020502020306" pitchFamily="34" charset="0"/>
              </a:rPr>
            </a:br>
            <a:r>
              <a:rPr lang="es-MX" sz="1400" u="sng" dirty="0">
                <a:latin typeface="Berlin Sans FB" panose="020E0602020502020306" pitchFamily="34" charset="0"/>
              </a:rPr>
              <a:t>Lenguajes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Maestro(a):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 </a:t>
            </a:r>
            <a:r>
              <a:rPr lang="es-MX" sz="1400" u="sng" dirty="0">
                <a:latin typeface="Berlin Sans FB" panose="020E0602020502020306" pitchFamily="34" charset="0"/>
              </a:rPr>
              <a:t>Rosa María Pérez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2A36670-89F4-40EE-9128-E8CE08C0A4CA}"/>
              </a:ext>
            </a:extLst>
          </p:cNvPr>
          <p:cNvSpPr txBox="1"/>
          <p:nvPr/>
        </p:nvSpPr>
        <p:spPr>
          <a:xfrm>
            <a:off x="2145377" y="354213"/>
            <a:ext cx="38481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FFC000"/>
                </a:solidFill>
                <a:latin typeface="Super Mario 256" pitchFamily="2" charset="0"/>
              </a:rPr>
              <a:t>4°</a:t>
            </a:r>
            <a:endParaRPr lang="es-MX" sz="5400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DBC8DEB-EDC7-45AE-B848-91D089E8EB2F}"/>
              </a:ext>
            </a:extLst>
          </p:cNvPr>
          <p:cNvSpPr txBox="1"/>
          <p:nvPr/>
        </p:nvSpPr>
        <p:spPr>
          <a:xfrm>
            <a:off x="2376884" y="520008"/>
            <a:ext cx="38481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o</a:t>
            </a:r>
            <a:r>
              <a:rPr lang="es-MX" sz="1800" dirty="0">
                <a:solidFill>
                  <a:srgbClr val="FFC000"/>
                </a:solidFill>
                <a:latin typeface="Super Mario 256" pitchFamily="2" charset="0"/>
              </a:rPr>
              <a:t>m</a:t>
            </a:r>
            <a:r>
              <a:rPr lang="es-MX" sz="1800" dirty="0">
                <a:solidFill>
                  <a:srgbClr val="0070C0"/>
                </a:solidFill>
                <a:latin typeface="Super Mario 256" pitchFamily="2" charset="0"/>
              </a:rPr>
              <a:t>b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e</a:t>
            </a:r>
            <a:r>
              <a:rPr lang="es-MX" sz="1800" dirty="0">
                <a:latin typeface="Super Mario 256" pitchFamily="2" charset="0"/>
              </a:rPr>
              <a:t> </a:t>
            </a:r>
          </a:p>
          <a:p>
            <a:pPr algn="ctr"/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d</a:t>
            </a:r>
            <a:r>
              <a:rPr lang="es-MX" sz="1800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sz="1800" dirty="0">
                <a:latin typeface="Super Mario 256" pitchFamily="2" charset="0"/>
              </a:rPr>
              <a:t> </a:t>
            </a:r>
          </a:p>
          <a:p>
            <a:pPr algn="ctr"/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sz="1800" dirty="0">
                <a:solidFill>
                  <a:srgbClr val="0070C0"/>
                </a:solidFill>
                <a:latin typeface="Super Mario 256" pitchFamily="2" charset="0"/>
              </a:rPr>
              <a:t>l</a:t>
            </a:r>
            <a:r>
              <a:rPr lang="es-MX" sz="1800" dirty="0">
                <a:solidFill>
                  <a:srgbClr val="FFC000"/>
                </a:solidFill>
                <a:latin typeface="Super Mario 256" pitchFamily="2" charset="0"/>
              </a:rPr>
              <a:t>u</a:t>
            </a:r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m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n</a:t>
            </a:r>
            <a:r>
              <a:rPr lang="es-MX" sz="1800" dirty="0">
                <a:solidFill>
                  <a:srgbClr val="0070C0"/>
                </a:solidFill>
                <a:latin typeface="Super Mario 256" pitchFamily="2" charset="0"/>
              </a:rPr>
              <a:t>o</a:t>
            </a:r>
            <a:r>
              <a:rPr lang="es-MX" sz="1800" dirty="0">
                <a:latin typeface="Super Mario 256" pitchFamily="2" charset="0"/>
              </a:rPr>
              <a:t> 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8F6B0F3-2017-40FA-B826-48C29EBABA9C}"/>
              </a:ext>
            </a:extLst>
          </p:cNvPr>
          <p:cNvSpPr txBox="1"/>
          <p:nvPr/>
        </p:nvSpPr>
        <p:spPr>
          <a:xfrm>
            <a:off x="5574376" y="384584"/>
            <a:ext cx="38481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FFC000"/>
                </a:solidFill>
                <a:latin typeface="Super Mario 256" pitchFamily="2" charset="0"/>
              </a:rPr>
              <a:t>4°</a:t>
            </a:r>
            <a:endParaRPr lang="es-MX" sz="540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801EEE07-096D-4291-BDBF-6E29611FDF38}"/>
              </a:ext>
            </a:extLst>
          </p:cNvPr>
          <p:cNvSpPr txBox="1"/>
          <p:nvPr/>
        </p:nvSpPr>
        <p:spPr>
          <a:xfrm>
            <a:off x="2491184" y="2817647"/>
            <a:ext cx="38481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o</a:t>
            </a:r>
            <a:r>
              <a:rPr lang="es-MX" sz="1800" dirty="0">
                <a:solidFill>
                  <a:srgbClr val="FFC000"/>
                </a:solidFill>
                <a:latin typeface="Super Mario 256" pitchFamily="2" charset="0"/>
              </a:rPr>
              <a:t>m</a:t>
            </a:r>
            <a:r>
              <a:rPr lang="es-MX" sz="1800" dirty="0">
                <a:solidFill>
                  <a:srgbClr val="0070C0"/>
                </a:solidFill>
                <a:latin typeface="Super Mario 256" pitchFamily="2" charset="0"/>
              </a:rPr>
              <a:t>b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e</a:t>
            </a:r>
            <a:r>
              <a:rPr lang="es-MX" sz="1800" dirty="0">
                <a:latin typeface="Super Mario 256" pitchFamily="2" charset="0"/>
              </a:rPr>
              <a:t> </a:t>
            </a:r>
          </a:p>
          <a:p>
            <a:pPr algn="ctr"/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d</a:t>
            </a:r>
            <a:r>
              <a:rPr lang="es-MX" sz="1800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sz="1800" dirty="0">
                <a:latin typeface="Super Mario 256" pitchFamily="2" charset="0"/>
              </a:rPr>
              <a:t> </a:t>
            </a:r>
          </a:p>
          <a:p>
            <a:pPr algn="ctr"/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sz="1800" dirty="0">
                <a:solidFill>
                  <a:srgbClr val="0070C0"/>
                </a:solidFill>
                <a:latin typeface="Super Mario 256" pitchFamily="2" charset="0"/>
              </a:rPr>
              <a:t>l</a:t>
            </a:r>
            <a:r>
              <a:rPr lang="es-MX" sz="1800" dirty="0">
                <a:solidFill>
                  <a:srgbClr val="FFC000"/>
                </a:solidFill>
                <a:latin typeface="Super Mario 256" pitchFamily="2" charset="0"/>
              </a:rPr>
              <a:t>u</a:t>
            </a:r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m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n</a:t>
            </a:r>
            <a:r>
              <a:rPr lang="es-MX" sz="1800" dirty="0">
                <a:solidFill>
                  <a:srgbClr val="0070C0"/>
                </a:solidFill>
                <a:latin typeface="Super Mario 256" pitchFamily="2" charset="0"/>
              </a:rPr>
              <a:t>o</a:t>
            </a:r>
            <a:r>
              <a:rPr lang="es-MX" sz="1800" dirty="0">
                <a:latin typeface="Super Mario 256" pitchFamily="2" charset="0"/>
              </a:rPr>
              <a:t> 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C2C7319B-7D05-40DC-A5A4-177F2719B0EB}"/>
              </a:ext>
            </a:extLst>
          </p:cNvPr>
          <p:cNvSpPr txBox="1"/>
          <p:nvPr/>
        </p:nvSpPr>
        <p:spPr>
          <a:xfrm>
            <a:off x="5688676" y="2682223"/>
            <a:ext cx="38481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FFC000"/>
                </a:solidFill>
                <a:latin typeface="Super Mario 256" pitchFamily="2" charset="0"/>
              </a:rPr>
              <a:t>4°</a:t>
            </a:r>
            <a:endParaRPr lang="es-MX" sz="540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9B3A0C5-2B68-4CE8-8584-2AFCDAD08175}"/>
              </a:ext>
            </a:extLst>
          </p:cNvPr>
          <p:cNvSpPr txBox="1"/>
          <p:nvPr/>
        </p:nvSpPr>
        <p:spPr>
          <a:xfrm>
            <a:off x="2515661" y="5063608"/>
            <a:ext cx="38481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o</a:t>
            </a:r>
            <a:r>
              <a:rPr lang="es-MX" sz="1800" dirty="0">
                <a:solidFill>
                  <a:srgbClr val="FFC000"/>
                </a:solidFill>
                <a:latin typeface="Super Mario 256" pitchFamily="2" charset="0"/>
              </a:rPr>
              <a:t>m</a:t>
            </a:r>
            <a:r>
              <a:rPr lang="es-MX" sz="1800" dirty="0">
                <a:solidFill>
                  <a:srgbClr val="0070C0"/>
                </a:solidFill>
                <a:latin typeface="Super Mario 256" pitchFamily="2" charset="0"/>
              </a:rPr>
              <a:t>b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e</a:t>
            </a:r>
            <a:r>
              <a:rPr lang="es-MX" sz="1800" dirty="0">
                <a:latin typeface="Super Mario 256" pitchFamily="2" charset="0"/>
              </a:rPr>
              <a:t> </a:t>
            </a:r>
          </a:p>
          <a:p>
            <a:pPr algn="ctr"/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d</a:t>
            </a:r>
            <a:r>
              <a:rPr lang="es-MX" sz="1800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sz="1800" dirty="0">
                <a:latin typeface="Super Mario 256" pitchFamily="2" charset="0"/>
              </a:rPr>
              <a:t> </a:t>
            </a:r>
          </a:p>
          <a:p>
            <a:pPr algn="ctr"/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sz="1800" dirty="0">
                <a:solidFill>
                  <a:srgbClr val="0070C0"/>
                </a:solidFill>
                <a:latin typeface="Super Mario 256" pitchFamily="2" charset="0"/>
              </a:rPr>
              <a:t>l</a:t>
            </a:r>
            <a:r>
              <a:rPr lang="es-MX" sz="1800" dirty="0">
                <a:solidFill>
                  <a:srgbClr val="FFC000"/>
                </a:solidFill>
                <a:latin typeface="Super Mario 256" pitchFamily="2" charset="0"/>
              </a:rPr>
              <a:t>u</a:t>
            </a:r>
            <a:r>
              <a:rPr lang="es-MX" sz="1800" dirty="0">
                <a:solidFill>
                  <a:srgbClr val="FF0000"/>
                </a:solidFill>
                <a:latin typeface="Super Mario 256" pitchFamily="2" charset="0"/>
              </a:rPr>
              <a:t>m</a:t>
            </a:r>
            <a:r>
              <a:rPr lang="es-MX" sz="1800" dirty="0">
                <a:solidFill>
                  <a:srgbClr val="00B050"/>
                </a:solidFill>
                <a:latin typeface="Super Mario 256" pitchFamily="2" charset="0"/>
              </a:rPr>
              <a:t>n</a:t>
            </a:r>
            <a:r>
              <a:rPr lang="es-MX" sz="1800" dirty="0">
                <a:solidFill>
                  <a:srgbClr val="0070C0"/>
                </a:solidFill>
                <a:latin typeface="Super Mario 256" pitchFamily="2" charset="0"/>
              </a:rPr>
              <a:t>o</a:t>
            </a:r>
            <a:r>
              <a:rPr lang="es-MX" sz="1800" dirty="0">
                <a:latin typeface="Super Mario 256" pitchFamily="2" charset="0"/>
              </a:rPr>
              <a:t> 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CAC2678D-BBA1-48BD-9836-E150401EA8AA}"/>
              </a:ext>
            </a:extLst>
          </p:cNvPr>
          <p:cNvSpPr txBox="1"/>
          <p:nvPr/>
        </p:nvSpPr>
        <p:spPr>
          <a:xfrm>
            <a:off x="5713153" y="4928184"/>
            <a:ext cx="38481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FFC000"/>
                </a:solidFill>
                <a:latin typeface="Super Mario 256" pitchFamily="2" charset="0"/>
              </a:rPr>
              <a:t>4°</a:t>
            </a:r>
            <a:endParaRPr lang="es-MX" sz="54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DAE0D94-3C4A-4B83-861D-D0F674229BF6}"/>
              </a:ext>
            </a:extLst>
          </p:cNvPr>
          <p:cNvSpPr txBox="1"/>
          <p:nvPr/>
        </p:nvSpPr>
        <p:spPr>
          <a:xfrm>
            <a:off x="-809159" y="2603829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Berlin Sans FB" panose="020E0602020502020306" pitchFamily="34" charset="0"/>
              </a:rPr>
              <a:t>Alumno(a):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Juana Ramírez Pérez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Campo Formativo:</a:t>
            </a:r>
            <a:br>
              <a:rPr lang="es-MX" sz="1400" dirty="0">
                <a:latin typeface="Berlin Sans FB" panose="020E0602020502020306" pitchFamily="34" charset="0"/>
              </a:rPr>
            </a:br>
            <a:r>
              <a:rPr lang="es-MX" sz="1400" u="sng" dirty="0">
                <a:latin typeface="Berlin Sans FB" panose="020E0602020502020306" pitchFamily="34" charset="0"/>
              </a:rPr>
              <a:t>Lenguajes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Maestro(a):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 </a:t>
            </a:r>
            <a:r>
              <a:rPr lang="es-MX" sz="1400" u="sng" dirty="0">
                <a:latin typeface="Berlin Sans FB" panose="020E0602020502020306" pitchFamily="34" charset="0"/>
              </a:rPr>
              <a:t>Rosa María Pérez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7439B93A-9FD8-486B-8D28-94C0F78D2490}"/>
              </a:ext>
            </a:extLst>
          </p:cNvPr>
          <p:cNvSpPr txBox="1"/>
          <p:nvPr/>
        </p:nvSpPr>
        <p:spPr>
          <a:xfrm>
            <a:off x="-809159" y="4888031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Berlin Sans FB" panose="020E0602020502020306" pitchFamily="34" charset="0"/>
              </a:rPr>
              <a:t>Alumno(a):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Juana Ramírez Pérez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Campo Formativo:</a:t>
            </a:r>
            <a:br>
              <a:rPr lang="es-MX" sz="1400" dirty="0">
                <a:latin typeface="Berlin Sans FB" panose="020E0602020502020306" pitchFamily="34" charset="0"/>
              </a:rPr>
            </a:br>
            <a:r>
              <a:rPr lang="es-MX" sz="1400" u="sng" dirty="0">
                <a:latin typeface="Berlin Sans FB" panose="020E0602020502020306" pitchFamily="34" charset="0"/>
              </a:rPr>
              <a:t>Lenguajes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Maestro(a):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 </a:t>
            </a:r>
            <a:r>
              <a:rPr lang="es-MX" sz="1400" u="sng" dirty="0">
                <a:latin typeface="Berlin Sans FB" panose="020E0602020502020306" pitchFamily="34" charset="0"/>
              </a:rPr>
              <a:t>Rosa María Pérez</a:t>
            </a:r>
          </a:p>
        </p:txBody>
      </p:sp>
    </p:spTree>
    <p:extLst>
      <p:ext uri="{BB962C8B-B14F-4D97-AF65-F5344CB8AC3E}">
        <p14:creationId xmlns:p14="http://schemas.microsoft.com/office/powerpoint/2010/main" val="3853513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CF1BF8-F3A4-454A-B56E-94302DEE1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8A6833-6B15-4FEF-A6CD-931A1E022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6146" name="Picture 2" descr="37 ideas de Mario Bros | fiesta de mario bros, decoracion de mario bros,  cumpleaños de mario bros">
            <a:extLst>
              <a:ext uri="{FF2B5EF4-FFF2-40B4-BE49-F238E27FC236}">
                <a16:creationId xmlns:a16="http://schemas.microsoft.com/office/drawing/2014/main" id="{C7D45D1B-63D7-4347-9EFC-0D373A3A4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100"/>
            <a:ext cx="3429000" cy="252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37 ideas de Mario Bros | fiesta de mario bros, decoracion de mario bros,  cumpleaños de mario bros">
            <a:extLst>
              <a:ext uri="{FF2B5EF4-FFF2-40B4-BE49-F238E27FC236}">
                <a16:creationId xmlns:a16="http://schemas.microsoft.com/office/drawing/2014/main" id="{73CD38B3-9BCB-4623-88B3-47D7A5E2A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19100"/>
            <a:ext cx="3429000" cy="252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37 ideas de Mario Bros | fiesta de mario bros, decoracion de mario bros,  cumpleaños de mario bros">
            <a:extLst>
              <a:ext uri="{FF2B5EF4-FFF2-40B4-BE49-F238E27FC236}">
                <a16:creationId xmlns:a16="http://schemas.microsoft.com/office/drawing/2014/main" id="{853E8018-F1CE-41E0-A8F5-26258D36E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3689"/>
            <a:ext cx="3429000" cy="252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37 ideas de Mario Bros | fiesta de mario bros, decoracion de mario bros,  cumpleaños de mario bros">
            <a:extLst>
              <a:ext uri="{FF2B5EF4-FFF2-40B4-BE49-F238E27FC236}">
                <a16:creationId xmlns:a16="http://schemas.microsoft.com/office/drawing/2014/main" id="{E04DE4D8-A461-4F9A-962B-BC4C30ED1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273689"/>
            <a:ext cx="3429000" cy="252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37 ideas de Mario Bros | fiesta de mario bros, decoracion de mario bros,  cumpleaños de mario bros">
            <a:extLst>
              <a:ext uri="{FF2B5EF4-FFF2-40B4-BE49-F238E27FC236}">
                <a16:creationId xmlns:a16="http://schemas.microsoft.com/office/drawing/2014/main" id="{135C165E-E1B3-4E2A-B949-B7A93EA01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28278"/>
            <a:ext cx="3429000" cy="252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37 ideas de Mario Bros | fiesta de mario bros, decoracion de mario bros,  cumpleaños de mario bros">
            <a:extLst>
              <a:ext uri="{FF2B5EF4-FFF2-40B4-BE49-F238E27FC236}">
                <a16:creationId xmlns:a16="http://schemas.microsoft.com/office/drawing/2014/main" id="{1C30EAF6-D01D-47AA-8019-F444F903C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6128278"/>
            <a:ext cx="3429000" cy="252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F4C7192-3D5F-49C4-AF62-1B37DEE0BA19}"/>
              </a:ext>
            </a:extLst>
          </p:cNvPr>
          <p:cNvSpPr txBox="1"/>
          <p:nvPr/>
        </p:nvSpPr>
        <p:spPr>
          <a:xfrm>
            <a:off x="612710" y="820035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Berlin Sans FB" panose="020E0602020502020306" pitchFamily="34" charset="0"/>
              </a:rPr>
              <a:t>Alumno(a):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Juana Ramírez Pérez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Grado: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Sexto Grado 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Maestro(a):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 </a:t>
            </a:r>
            <a:r>
              <a:rPr lang="es-MX" sz="1400" u="sng" dirty="0">
                <a:latin typeface="Berlin Sans FB" panose="020E0602020502020306" pitchFamily="34" charset="0"/>
              </a:rPr>
              <a:t>Rosa María Pérez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C16A046-37AC-46A1-AE15-1B6D72A02574}"/>
              </a:ext>
            </a:extLst>
          </p:cNvPr>
          <p:cNvSpPr txBox="1"/>
          <p:nvPr/>
        </p:nvSpPr>
        <p:spPr>
          <a:xfrm>
            <a:off x="4003610" y="869258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Berlin Sans FB" panose="020E0602020502020306" pitchFamily="34" charset="0"/>
              </a:rPr>
              <a:t>Alumno(a):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Juana Ramírez Pérez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Grado: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Sexto Grado 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Maestro(a):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 </a:t>
            </a:r>
            <a:r>
              <a:rPr lang="es-MX" sz="1400" u="sng" dirty="0">
                <a:latin typeface="Berlin Sans FB" panose="020E0602020502020306" pitchFamily="34" charset="0"/>
              </a:rPr>
              <a:t>Rosa María Pérez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AAE53ED-D477-4400-A3FF-6033834FA6D6}"/>
              </a:ext>
            </a:extLst>
          </p:cNvPr>
          <p:cNvSpPr txBox="1"/>
          <p:nvPr/>
        </p:nvSpPr>
        <p:spPr>
          <a:xfrm>
            <a:off x="532541" y="3702935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Berlin Sans FB" panose="020E0602020502020306" pitchFamily="34" charset="0"/>
              </a:rPr>
              <a:t>Alumno(a):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Juana Ramírez Pérez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Grado: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Sexto Grado 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Maestro(a):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 </a:t>
            </a:r>
            <a:r>
              <a:rPr lang="es-MX" sz="1400" u="sng" dirty="0">
                <a:latin typeface="Berlin Sans FB" panose="020E0602020502020306" pitchFamily="34" charset="0"/>
              </a:rPr>
              <a:t>Rosa María Pérez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89E0C0E-C2E4-4E00-A106-F30D21257AED}"/>
              </a:ext>
            </a:extLst>
          </p:cNvPr>
          <p:cNvSpPr txBox="1"/>
          <p:nvPr/>
        </p:nvSpPr>
        <p:spPr>
          <a:xfrm>
            <a:off x="3900488" y="3702934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Berlin Sans FB" panose="020E0602020502020306" pitchFamily="34" charset="0"/>
              </a:rPr>
              <a:t>Alumno(a):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Juana Ramírez Pérez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Grado: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Sexto Grado 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Maestro(a):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 </a:t>
            </a:r>
            <a:r>
              <a:rPr lang="es-MX" sz="1400" u="sng" dirty="0">
                <a:latin typeface="Berlin Sans FB" panose="020E0602020502020306" pitchFamily="34" charset="0"/>
              </a:rPr>
              <a:t>Rosa María Pérez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9C27307-A934-4C18-829D-78C1D55463AD}"/>
              </a:ext>
            </a:extLst>
          </p:cNvPr>
          <p:cNvSpPr txBox="1"/>
          <p:nvPr/>
        </p:nvSpPr>
        <p:spPr>
          <a:xfrm>
            <a:off x="539369" y="6559313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Berlin Sans FB" panose="020E0602020502020306" pitchFamily="34" charset="0"/>
              </a:rPr>
              <a:t>Alumno(a):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Juana Ramírez Pérez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Grado: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Sexto Grado 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Maestro(a):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 </a:t>
            </a:r>
            <a:r>
              <a:rPr lang="es-MX" sz="1400" u="sng" dirty="0">
                <a:latin typeface="Berlin Sans FB" panose="020E0602020502020306" pitchFamily="34" charset="0"/>
              </a:rPr>
              <a:t>Rosa María Pérez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B78D9B7-E5B6-4CB7-A2CE-FFB17E09B603}"/>
              </a:ext>
            </a:extLst>
          </p:cNvPr>
          <p:cNvSpPr txBox="1"/>
          <p:nvPr/>
        </p:nvSpPr>
        <p:spPr>
          <a:xfrm>
            <a:off x="3900488" y="6559313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latin typeface="Berlin Sans FB" panose="020E0602020502020306" pitchFamily="34" charset="0"/>
              </a:rPr>
              <a:t>Alumno(a):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Juana Ramírez Pérez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Grado:</a:t>
            </a:r>
          </a:p>
          <a:p>
            <a:pPr algn="ctr"/>
            <a:r>
              <a:rPr lang="es-MX" sz="1400" u="sng" dirty="0">
                <a:latin typeface="Berlin Sans FB" panose="020E0602020502020306" pitchFamily="34" charset="0"/>
              </a:rPr>
              <a:t>Sexto Grado 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Maestro(a):</a:t>
            </a:r>
          </a:p>
          <a:p>
            <a:pPr algn="ctr"/>
            <a:r>
              <a:rPr lang="es-MX" sz="1400" dirty="0">
                <a:latin typeface="Berlin Sans FB" panose="020E0602020502020306" pitchFamily="34" charset="0"/>
              </a:rPr>
              <a:t> </a:t>
            </a:r>
            <a:r>
              <a:rPr lang="es-MX" sz="1400" u="sng" dirty="0">
                <a:latin typeface="Berlin Sans FB" panose="020E0602020502020306" pitchFamily="34" charset="0"/>
              </a:rPr>
              <a:t>Rosa María Pérez</a:t>
            </a:r>
          </a:p>
        </p:txBody>
      </p:sp>
    </p:spTree>
    <p:extLst>
      <p:ext uri="{BB962C8B-B14F-4D97-AF65-F5344CB8AC3E}">
        <p14:creationId xmlns:p14="http://schemas.microsoft.com/office/powerpoint/2010/main" val="2377097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uper Mario Bros Free Printable Invitations. - Oh My Fiesta! in english">
            <a:extLst>
              <a:ext uri="{FF2B5EF4-FFF2-40B4-BE49-F238E27FC236}">
                <a16:creationId xmlns:a16="http://schemas.microsoft.com/office/drawing/2014/main" id="{367EAB1F-9616-47E9-8921-3BCA80AF3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3429000" cy="255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uper Mario Bros Free Printable Invitations. - Oh My Fiesta! in english">
            <a:extLst>
              <a:ext uri="{FF2B5EF4-FFF2-40B4-BE49-F238E27FC236}">
                <a16:creationId xmlns:a16="http://schemas.microsoft.com/office/drawing/2014/main" id="{97CBB676-43B9-4F28-905E-AF3248268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9" y="0"/>
            <a:ext cx="3429000" cy="255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uper Mario Bros Free Printable Invitations. - Oh My Fiesta! in english">
            <a:extLst>
              <a:ext uri="{FF2B5EF4-FFF2-40B4-BE49-F238E27FC236}">
                <a16:creationId xmlns:a16="http://schemas.microsoft.com/office/drawing/2014/main" id="{280F36AB-4C78-4C81-AE5A-02015BB13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2990850"/>
            <a:ext cx="3429000" cy="255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Super Mario Bros Free Printable Invitations. - Oh My Fiesta! in english">
            <a:extLst>
              <a:ext uri="{FF2B5EF4-FFF2-40B4-BE49-F238E27FC236}">
                <a16:creationId xmlns:a16="http://schemas.microsoft.com/office/drawing/2014/main" id="{6137013A-2B24-4D49-9E38-9E24C493C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990850"/>
            <a:ext cx="3429000" cy="255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uper Mario Bros Free Printable Invitations. - Oh My Fiesta! in english">
            <a:extLst>
              <a:ext uri="{FF2B5EF4-FFF2-40B4-BE49-F238E27FC236}">
                <a16:creationId xmlns:a16="http://schemas.microsoft.com/office/drawing/2014/main" id="{F4776C32-E7E5-4E9A-B54A-D523A95A7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5981700"/>
            <a:ext cx="3429000" cy="255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Super Mario Bros Free Printable Invitations. - Oh My Fiesta! in english">
            <a:extLst>
              <a:ext uri="{FF2B5EF4-FFF2-40B4-BE49-F238E27FC236}">
                <a16:creationId xmlns:a16="http://schemas.microsoft.com/office/drawing/2014/main" id="{2767D81D-66BD-4461-B1C4-0E5AA4D94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981700"/>
            <a:ext cx="3429000" cy="255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83880F9-75F9-4052-9FE4-76489C7CEBD6}"/>
              </a:ext>
            </a:extLst>
          </p:cNvPr>
          <p:cNvSpPr txBox="1"/>
          <p:nvPr/>
        </p:nvSpPr>
        <p:spPr>
          <a:xfrm>
            <a:off x="-152400" y="446899"/>
            <a:ext cx="3429000" cy="1286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dirty="0">
                <a:latin typeface="Berlin Sans FB" panose="020E0602020502020306" pitchFamily="34" charset="0"/>
              </a:rPr>
              <a:t>Juana Ramírez Pérez</a:t>
            </a:r>
          </a:p>
          <a:p>
            <a:pPr algn="ctr">
              <a:lnSpc>
                <a:spcPct val="150000"/>
              </a:lnSpc>
            </a:pPr>
            <a:r>
              <a:rPr lang="es-MX" dirty="0">
                <a:latin typeface="Berlin Sans FB" panose="020E0602020502020306" pitchFamily="34" charset="0"/>
              </a:rPr>
              <a:t>Sexto Grado </a:t>
            </a:r>
          </a:p>
          <a:p>
            <a:pPr algn="ctr">
              <a:lnSpc>
                <a:spcPct val="150000"/>
              </a:lnSpc>
            </a:pPr>
            <a:r>
              <a:rPr lang="es-MX" dirty="0">
                <a:latin typeface="Berlin Sans FB" panose="020E0602020502020306" pitchFamily="34" charset="0"/>
              </a:rPr>
              <a:t>Maestra Rosa María Pérez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ED5EFB4-8BB4-4E9C-B5EC-BC523E24AD66}"/>
              </a:ext>
            </a:extLst>
          </p:cNvPr>
          <p:cNvSpPr txBox="1"/>
          <p:nvPr/>
        </p:nvSpPr>
        <p:spPr>
          <a:xfrm>
            <a:off x="3429000" y="446899"/>
            <a:ext cx="3429000" cy="1286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dirty="0">
                <a:latin typeface="Berlin Sans FB" panose="020E0602020502020306" pitchFamily="34" charset="0"/>
              </a:rPr>
              <a:t>Juana Ramírez Pérez</a:t>
            </a:r>
          </a:p>
          <a:p>
            <a:pPr algn="ctr">
              <a:lnSpc>
                <a:spcPct val="150000"/>
              </a:lnSpc>
            </a:pPr>
            <a:r>
              <a:rPr lang="es-MX" dirty="0">
                <a:latin typeface="Berlin Sans FB" panose="020E0602020502020306" pitchFamily="34" charset="0"/>
              </a:rPr>
              <a:t>Sexto Grado </a:t>
            </a:r>
          </a:p>
          <a:p>
            <a:pPr algn="ctr">
              <a:lnSpc>
                <a:spcPct val="150000"/>
              </a:lnSpc>
            </a:pPr>
            <a:r>
              <a:rPr lang="es-MX" dirty="0">
                <a:latin typeface="Berlin Sans FB" panose="020E0602020502020306" pitchFamily="34" charset="0"/>
              </a:rPr>
              <a:t>Maestra Rosa María Pérez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B323CCF-E76B-42F9-8B6D-5C41D3AB7D26}"/>
              </a:ext>
            </a:extLst>
          </p:cNvPr>
          <p:cNvSpPr txBox="1"/>
          <p:nvPr/>
        </p:nvSpPr>
        <p:spPr>
          <a:xfrm>
            <a:off x="-152400" y="3482199"/>
            <a:ext cx="3429000" cy="1286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dirty="0">
                <a:latin typeface="Berlin Sans FB" panose="020E0602020502020306" pitchFamily="34" charset="0"/>
              </a:rPr>
              <a:t>Juana Ramírez Pérez</a:t>
            </a:r>
          </a:p>
          <a:p>
            <a:pPr algn="ctr">
              <a:lnSpc>
                <a:spcPct val="150000"/>
              </a:lnSpc>
            </a:pPr>
            <a:r>
              <a:rPr lang="es-MX" dirty="0">
                <a:latin typeface="Berlin Sans FB" panose="020E0602020502020306" pitchFamily="34" charset="0"/>
              </a:rPr>
              <a:t>Sexto Grado </a:t>
            </a:r>
          </a:p>
          <a:p>
            <a:pPr algn="ctr">
              <a:lnSpc>
                <a:spcPct val="150000"/>
              </a:lnSpc>
            </a:pPr>
            <a:r>
              <a:rPr lang="es-MX" dirty="0">
                <a:latin typeface="Berlin Sans FB" panose="020E0602020502020306" pitchFamily="34" charset="0"/>
              </a:rPr>
              <a:t>Maestra Rosa María Pérez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FC9D12E-66E6-482F-9BA6-70499EB8A0A0}"/>
              </a:ext>
            </a:extLst>
          </p:cNvPr>
          <p:cNvSpPr txBox="1"/>
          <p:nvPr/>
        </p:nvSpPr>
        <p:spPr>
          <a:xfrm>
            <a:off x="3428998" y="3482199"/>
            <a:ext cx="3429000" cy="1286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dirty="0">
                <a:latin typeface="Berlin Sans FB" panose="020E0602020502020306" pitchFamily="34" charset="0"/>
              </a:rPr>
              <a:t>Juana Ramírez Pérez</a:t>
            </a:r>
          </a:p>
          <a:p>
            <a:pPr algn="ctr">
              <a:lnSpc>
                <a:spcPct val="150000"/>
              </a:lnSpc>
            </a:pPr>
            <a:r>
              <a:rPr lang="es-MX" dirty="0">
                <a:latin typeface="Berlin Sans FB" panose="020E0602020502020306" pitchFamily="34" charset="0"/>
              </a:rPr>
              <a:t>Sexto Grado </a:t>
            </a:r>
          </a:p>
          <a:p>
            <a:pPr algn="ctr">
              <a:lnSpc>
                <a:spcPct val="150000"/>
              </a:lnSpc>
            </a:pPr>
            <a:r>
              <a:rPr lang="es-MX" dirty="0">
                <a:latin typeface="Berlin Sans FB" panose="020E0602020502020306" pitchFamily="34" charset="0"/>
              </a:rPr>
              <a:t>Maestra Rosa María Pérez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4C7A640-7CEA-4E36-BA16-89265C9044F8}"/>
              </a:ext>
            </a:extLst>
          </p:cNvPr>
          <p:cNvSpPr txBox="1"/>
          <p:nvPr/>
        </p:nvSpPr>
        <p:spPr>
          <a:xfrm>
            <a:off x="-2" y="6504205"/>
            <a:ext cx="3429000" cy="1286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dirty="0">
                <a:latin typeface="Berlin Sans FB" panose="020E0602020502020306" pitchFamily="34" charset="0"/>
              </a:rPr>
              <a:t>Juana Ramírez Pérez</a:t>
            </a:r>
          </a:p>
          <a:p>
            <a:pPr algn="ctr">
              <a:lnSpc>
                <a:spcPct val="150000"/>
              </a:lnSpc>
            </a:pPr>
            <a:r>
              <a:rPr lang="es-MX" dirty="0">
                <a:latin typeface="Berlin Sans FB" panose="020E0602020502020306" pitchFamily="34" charset="0"/>
              </a:rPr>
              <a:t>Sexto Grado </a:t>
            </a:r>
          </a:p>
          <a:p>
            <a:pPr algn="ctr">
              <a:lnSpc>
                <a:spcPct val="150000"/>
              </a:lnSpc>
            </a:pPr>
            <a:r>
              <a:rPr lang="es-MX" dirty="0">
                <a:latin typeface="Berlin Sans FB" panose="020E0602020502020306" pitchFamily="34" charset="0"/>
              </a:rPr>
              <a:t>Maestra Rosa María Pérez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EFACEF1-602A-47F9-B308-1FF83B00188F}"/>
              </a:ext>
            </a:extLst>
          </p:cNvPr>
          <p:cNvSpPr txBox="1"/>
          <p:nvPr/>
        </p:nvSpPr>
        <p:spPr>
          <a:xfrm>
            <a:off x="3428996" y="6517499"/>
            <a:ext cx="3429000" cy="1286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dirty="0">
                <a:latin typeface="Berlin Sans FB" panose="020E0602020502020306" pitchFamily="34" charset="0"/>
              </a:rPr>
              <a:t>Juana Ramírez Pérez</a:t>
            </a:r>
          </a:p>
          <a:p>
            <a:pPr algn="ctr">
              <a:lnSpc>
                <a:spcPct val="150000"/>
              </a:lnSpc>
            </a:pPr>
            <a:r>
              <a:rPr lang="es-MX" dirty="0">
                <a:latin typeface="Berlin Sans FB" panose="020E0602020502020306" pitchFamily="34" charset="0"/>
              </a:rPr>
              <a:t>Sexto Grado </a:t>
            </a:r>
          </a:p>
          <a:p>
            <a:pPr algn="ctr">
              <a:lnSpc>
                <a:spcPct val="150000"/>
              </a:lnSpc>
            </a:pPr>
            <a:r>
              <a:rPr lang="es-MX" dirty="0">
                <a:latin typeface="Berlin Sans FB" panose="020E0602020502020306" pitchFamily="34" charset="0"/>
              </a:rPr>
              <a:t>Maestra Rosa María Pérez</a:t>
            </a:r>
          </a:p>
        </p:txBody>
      </p:sp>
    </p:spTree>
    <p:extLst>
      <p:ext uri="{BB962C8B-B14F-4D97-AF65-F5344CB8AC3E}">
        <p14:creationId xmlns:p14="http://schemas.microsoft.com/office/powerpoint/2010/main" val="1635567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18AB9B-F7F4-4752-95B2-0060C37E2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7F36D3-07E1-43F7-980F-D3AF8753D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3074" name="Picture 2" descr="Mario bros">
            <a:extLst>
              <a:ext uri="{FF2B5EF4-FFF2-40B4-BE49-F238E27FC236}">
                <a16:creationId xmlns:a16="http://schemas.microsoft.com/office/drawing/2014/main" id="{6131505B-E0DA-42FB-A8FF-53B0AECEF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29000" cy="212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Mario bros">
            <a:extLst>
              <a:ext uri="{FF2B5EF4-FFF2-40B4-BE49-F238E27FC236}">
                <a16:creationId xmlns:a16="http://schemas.microsoft.com/office/drawing/2014/main" id="{8F2D1813-C2C9-4DC8-B7B7-7DF5ADF17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0"/>
            <a:ext cx="3429000" cy="212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Mario bros">
            <a:extLst>
              <a:ext uri="{FF2B5EF4-FFF2-40B4-BE49-F238E27FC236}">
                <a16:creationId xmlns:a16="http://schemas.microsoft.com/office/drawing/2014/main" id="{DC99583C-B011-45F4-80E1-D82F13817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59642"/>
            <a:ext cx="3429000" cy="212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Mario bros">
            <a:extLst>
              <a:ext uri="{FF2B5EF4-FFF2-40B4-BE49-F238E27FC236}">
                <a16:creationId xmlns:a16="http://schemas.microsoft.com/office/drawing/2014/main" id="{10152FDF-BBBA-4857-AAC7-AAA138FA1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259642"/>
            <a:ext cx="3429000" cy="212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Mario bros">
            <a:extLst>
              <a:ext uri="{FF2B5EF4-FFF2-40B4-BE49-F238E27FC236}">
                <a16:creationId xmlns:a16="http://schemas.microsoft.com/office/drawing/2014/main" id="{AE221323-C621-4A0E-A803-1C5738D5A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18739"/>
            <a:ext cx="3429000" cy="212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Mario bros">
            <a:extLst>
              <a:ext uri="{FF2B5EF4-FFF2-40B4-BE49-F238E27FC236}">
                <a16:creationId xmlns:a16="http://schemas.microsoft.com/office/drawing/2014/main" id="{53CA1E9F-DE61-4A45-A128-F8F07BA87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518739"/>
            <a:ext cx="3429000" cy="212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Mario bros">
            <a:extLst>
              <a:ext uri="{FF2B5EF4-FFF2-40B4-BE49-F238E27FC236}">
                <a16:creationId xmlns:a16="http://schemas.microsoft.com/office/drawing/2014/main" id="{49596903-9FC0-443E-BEEC-911974241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6750"/>
            <a:ext cx="3429000" cy="212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Mario bros">
            <a:extLst>
              <a:ext uri="{FF2B5EF4-FFF2-40B4-BE49-F238E27FC236}">
                <a16:creationId xmlns:a16="http://schemas.microsoft.com/office/drawing/2014/main" id="{64C1E5D4-1AA4-40B7-9308-39FCAA652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6776750"/>
            <a:ext cx="3429000" cy="212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9BAB2120-1726-45E8-BE81-8C8A86F4781A}"/>
              </a:ext>
            </a:extLst>
          </p:cNvPr>
          <p:cNvSpPr txBox="1"/>
          <p:nvPr/>
        </p:nvSpPr>
        <p:spPr>
          <a:xfrm>
            <a:off x="-363488" y="481447"/>
            <a:ext cx="34336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</a:p>
          <a:p>
            <a:pPr algn="ctr"/>
            <a:r>
              <a:rPr lang="es-MX" dirty="0" err="1">
                <a:solidFill>
                  <a:srgbClr val="FFC000"/>
                </a:solidFill>
                <a:latin typeface="Super Mario 256" pitchFamily="2" charset="0"/>
              </a:rPr>
              <a:t>p</a:t>
            </a:r>
            <a:r>
              <a:rPr lang="es-MX" b="1" dirty="0" err="1">
                <a:solidFill>
                  <a:srgbClr val="FF0000"/>
                </a:solidFill>
                <a:latin typeface="Super Mario 256" pitchFamily="2" charset="0"/>
              </a:rPr>
              <a:t>É</a:t>
            </a:r>
            <a:r>
              <a:rPr lang="es-MX" dirty="0" err="1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 err="1">
                <a:solidFill>
                  <a:srgbClr val="0070C0"/>
                </a:solidFill>
                <a:latin typeface="Super Mario 256" pitchFamily="2" charset="0"/>
              </a:rPr>
              <a:t>e</a:t>
            </a:r>
            <a:r>
              <a:rPr lang="es-MX" dirty="0" err="1">
                <a:solidFill>
                  <a:srgbClr val="FF0000"/>
                </a:solidFill>
                <a:latin typeface="Super Mario 256" pitchFamily="2" charset="0"/>
              </a:rPr>
              <a:t>z</a:t>
            </a:r>
            <a:r>
              <a:rPr lang="es-MX" dirty="0">
                <a:latin typeface="Super Mario 256" pitchFamily="2" charset="0"/>
              </a:rPr>
              <a:t>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BE94307-138A-45EB-940B-13770E73207E}"/>
              </a:ext>
            </a:extLst>
          </p:cNvPr>
          <p:cNvSpPr txBox="1"/>
          <p:nvPr/>
        </p:nvSpPr>
        <p:spPr>
          <a:xfrm>
            <a:off x="3108424" y="481447"/>
            <a:ext cx="34336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</a:p>
          <a:p>
            <a:pPr algn="ctr"/>
            <a:r>
              <a:rPr lang="es-MX" dirty="0" err="1">
                <a:solidFill>
                  <a:srgbClr val="FFC000"/>
                </a:solidFill>
                <a:latin typeface="Super Mario 256" pitchFamily="2" charset="0"/>
              </a:rPr>
              <a:t>p</a:t>
            </a:r>
            <a:r>
              <a:rPr lang="es-MX" b="1" dirty="0" err="1">
                <a:solidFill>
                  <a:srgbClr val="FF0000"/>
                </a:solidFill>
                <a:latin typeface="Super Mario 256" pitchFamily="2" charset="0"/>
              </a:rPr>
              <a:t>É</a:t>
            </a:r>
            <a:r>
              <a:rPr lang="es-MX" dirty="0" err="1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 err="1">
                <a:solidFill>
                  <a:srgbClr val="0070C0"/>
                </a:solidFill>
                <a:latin typeface="Super Mario 256" pitchFamily="2" charset="0"/>
              </a:rPr>
              <a:t>e</a:t>
            </a:r>
            <a:r>
              <a:rPr lang="es-MX" dirty="0" err="1">
                <a:solidFill>
                  <a:srgbClr val="FF0000"/>
                </a:solidFill>
                <a:latin typeface="Super Mario 256" pitchFamily="2" charset="0"/>
              </a:rPr>
              <a:t>z</a:t>
            </a:r>
            <a:r>
              <a:rPr lang="es-MX" dirty="0">
                <a:latin typeface="Super Mario 256" pitchFamily="2" charset="0"/>
              </a:rPr>
              <a:t>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7795868-2316-4FB3-85EF-AD728AB1E211}"/>
              </a:ext>
            </a:extLst>
          </p:cNvPr>
          <p:cNvSpPr txBox="1"/>
          <p:nvPr/>
        </p:nvSpPr>
        <p:spPr>
          <a:xfrm>
            <a:off x="549276" y="1370544"/>
            <a:ext cx="1852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Super Mario 256" pitchFamily="2" charset="0"/>
              </a:rPr>
              <a:t>Segundo Grado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A4C95E8-D346-455D-9500-B39E29394A9A}"/>
              </a:ext>
            </a:extLst>
          </p:cNvPr>
          <p:cNvSpPr txBox="1"/>
          <p:nvPr/>
        </p:nvSpPr>
        <p:spPr>
          <a:xfrm>
            <a:off x="3984626" y="1474235"/>
            <a:ext cx="1852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Super Mario 256" pitchFamily="2" charset="0"/>
              </a:rPr>
              <a:t>Segundo Grado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028243-8E41-4F51-99EA-278A8466FA79}"/>
              </a:ext>
            </a:extLst>
          </p:cNvPr>
          <p:cNvSpPr txBox="1"/>
          <p:nvPr/>
        </p:nvSpPr>
        <p:spPr>
          <a:xfrm>
            <a:off x="-476151" y="2707496"/>
            <a:ext cx="34336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</a:p>
          <a:p>
            <a:pPr algn="ctr"/>
            <a:r>
              <a:rPr lang="es-MX" dirty="0" err="1">
                <a:solidFill>
                  <a:srgbClr val="FFC000"/>
                </a:solidFill>
                <a:latin typeface="Super Mario 256" pitchFamily="2" charset="0"/>
              </a:rPr>
              <a:t>p</a:t>
            </a:r>
            <a:r>
              <a:rPr lang="es-MX" b="1" dirty="0" err="1">
                <a:solidFill>
                  <a:srgbClr val="FF0000"/>
                </a:solidFill>
                <a:latin typeface="Super Mario 256" pitchFamily="2" charset="0"/>
              </a:rPr>
              <a:t>É</a:t>
            </a:r>
            <a:r>
              <a:rPr lang="es-MX" dirty="0" err="1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 err="1">
                <a:solidFill>
                  <a:srgbClr val="0070C0"/>
                </a:solidFill>
                <a:latin typeface="Super Mario 256" pitchFamily="2" charset="0"/>
              </a:rPr>
              <a:t>e</a:t>
            </a:r>
            <a:r>
              <a:rPr lang="es-MX" dirty="0" err="1">
                <a:solidFill>
                  <a:srgbClr val="FF0000"/>
                </a:solidFill>
                <a:latin typeface="Super Mario 256" pitchFamily="2" charset="0"/>
              </a:rPr>
              <a:t>z</a:t>
            </a:r>
            <a:r>
              <a:rPr lang="es-MX" dirty="0">
                <a:latin typeface="Super Mario 256" pitchFamily="2" charset="0"/>
              </a:rPr>
              <a:t>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CF46C8E-B1F2-4F1C-805E-22EE1AF7A7A0}"/>
              </a:ext>
            </a:extLst>
          </p:cNvPr>
          <p:cNvSpPr txBox="1"/>
          <p:nvPr/>
        </p:nvSpPr>
        <p:spPr>
          <a:xfrm>
            <a:off x="436613" y="3596593"/>
            <a:ext cx="1852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Super Mario 256" pitchFamily="2" charset="0"/>
              </a:rPr>
              <a:t>Segundo Grado 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FE0157B-0CF2-45F3-B0F1-93D8F53FB511}"/>
              </a:ext>
            </a:extLst>
          </p:cNvPr>
          <p:cNvSpPr txBox="1"/>
          <p:nvPr/>
        </p:nvSpPr>
        <p:spPr>
          <a:xfrm>
            <a:off x="3188593" y="2614437"/>
            <a:ext cx="34336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</a:p>
          <a:p>
            <a:pPr algn="ctr"/>
            <a:r>
              <a:rPr lang="es-MX" dirty="0" err="1">
                <a:solidFill>
                  <a:srgbClr val="FFC000"/>
                </a:solidFill>
                <a:latin typeface="Super Mario 256" pitchFamily="2" charset="0"/>
              </a:rPr>
              <a:t>p</a:t>
            </a:r>
            <a:r>
              <a:rPr lang="es-MX" b="1" dirty="0" err="1">
                <a:solidFill>
                  <a:srgbClr val="FF0000"/>
                </a:solidFill>
                <a:latin typeface="Super Mario 256" pitchFamily="2" charset="0"/>
              </a:rPr>
              <a:t>É</a:t>
            </a:r>
            <a:r>
              <a:rPr lang="es-MX" dirty="0" err="1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 err="1">
                <a:solidFill>
                  <a:srgbClr val="0070C0"/>
                </a:solidFill>
                <a:latin typeface="Super Mario 256" pitchFamily="2" charset="0"/>
              </a:rPr>
              <a:t>e</a:t>
            </a:r>
            <a:r>
              <a:rPr lang="es-MX" dirty="0" err="1">
                <a:solidFill>
                  <a:srgbClr val="FF0000"/>
                </a:solidFill>
                <a:latin typeface="Super Mario 256" pitchFamily="2" charset="0"/>
              </a:rPr>
              <a:t>z</a:t>
            </a:r>
            <a:r>
              <a:rPr lang="es-MX" dirty="0">
                <a:latin typeface="Super Mario 256" pitchFamily="2" charset="0"/>
              </a:rPr>
              <a:t> 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A277DA-6396-4425-8396-50A0C5DAA486}"/>
              </a:ext>
            </a:extLst>
          </p:cNvPr>
          <p:cNvSpPr txBox="1"/>
          <p:nvPr/>
        </p:nvSpPr>
        <p:spPr>
          <a:xfrm>
            <a:off x="4101357" y="3503534"/>
            <a:ext cx="1852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Super Mario 256" pitchFamily="2" charset="0"/>
              </a:rPr>
              <a:t>Segundo Grado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8923C7B-7345-404A-B795-05FA339D4C9E}"/>
              </a:ext>
            </a:extLst>
          </p:cNvPr>
          <p:cNvSpPr txBox="1"/>
          <p:nvPr/>
        </p:nvSpPr>
        <p:spPr>
          <a:xfrm>
            <a:off x="-363488" y="4979945"/>
            <a:ext cx="34336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</a:p>
          <a:p>
            <a:pPr algn="ctr"/>
            <a:r>
              <a:rPr lang="es-MX" dirty="0" err="1">
                <a:solidFill>
                  <a:srgbClr val="FFC000"/>
                </a:solidFill>
                <a:latin typeface="Super Mario 256" pitchFamily="2" charset="0"/>
              </a:rPr>
              <a:t>p</a:t>
            </a:r>
            <a:r>
              <a:rPr lang="es-MX" b="1" dirty="0" err="1">
                <a:solidFill>
                  <a:srgbClr val="FF0000"/>
                </a:solidFill>
                <a:latin typeface="Super Mario 256" pitchFamily="2" charset="0"/>
              </a:rPr>
              <a:t>É</a:t>
            </a:r>
            <a:r>
              <a:rPr lang="es-MX" dirty="0" err="1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 err="1">
                <a:solidFill>
                  <a:srgbClr val="0070C0"/>
                </a:solidFill>
                <a:latin typeface="Super Mario 256" pitchFamily="2" charset="0"/>
              </a:rPr>
              <a:t>e</a:t>
            </a:r>
            <a:r>
              <a:rPr lang="es-MX" dirty="0" err="1">
                <a:solidFill>
                  <a:srgbClr val="FF0000"/>
                </a:solidFill>
                <a:latin typeface="Super Mario 256" pitchFamily="2" charset="0"/>
              </a:rPr>
              <a:t>z</a:t>
            </a:r>
            <a:r>
              <a:rPr lang="es-MX" dirty="0">
                <a:latin typeface="Super Mario 256" pitchFamily="2" charset="0"/>
              </a:rPr>
              <a:t>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06BCFF0-A7D9-4905-8B4F-80401B0CAC9A}"/>
              </a:ext>
            </a:extLst>
          </p:cNvPr>
          <p:cNvSpPr txBox="1"/>
          <p:nvPr/>
        </p:nvSpPr>
        <p:spPr>
          <a:xfrm>
            <a:off x="549276" y="5869042"/>
            <a:ext cx="1852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Super Mario 256" pitchFamily="2" charset="0"/>
              </a:rPr>
              <a:t>Segundo Grado 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4465739-8AC1-4165-8ADD-5D5CEDF00944}"/>
              </a:ext>
            </a:extLst>
          </p:cNvPr>
          <p:cNvSpPr txBox="1"/>
          <p:nvPr/>
        </p:nvSpPr>
        <p:spPr>
          <a:xfrm>
            <a:off x="3070176" y="4979945"/>
            <a:ext cx="34336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</a:p>
          <a:p>
            <a:pPr algn="ctr"/>
            <a:r>
              <a:rPr lang="es-MX" dirty="0" err="1">
                <a:solidFill>
                  <a:srgbClr val="FFC000"/>
                </a:solidFill>
                <a:latin typeface="Super Mario 256" pitchFamily="2" charset="0"/>
              </a:rPr>
              <a:t>p</a:t>
            </a:r>
            <a:r>
              <a:rPr lang="es-MX" b="1" dirty="0" err="1">
                <a:solidFill>
                  <a:srgbClr val="FF0000"/>
                </a:solidFill>
                <a:latin typeface="Super Mario 256" pitchFamily="2" charset="0"/>
              </a:rPr>
              <a:t>É</a:t>
            </a:r>
            <a:r>
              <a:rPr lang="es-MX" dirty="0" err="1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 err="1">
                <a:solidFill>
                  <a:srgbClr val="0070C0"/>
                </a:solidFill>
                <a:latin typeface="Super Mario 256" pitchFamily="2" charset="0"/>
              </a:rPr>
              <a:t>e</a:t>
            </a:r>
            <a:r>
              <a:rPr lang="es-MX" dirty="0" err="1">
                <a:solidFill>
                  <a:srgbClr val="FF0000"/>
                </a:solidFill>
                <a:latin typeface="Super Mario 256" pitchFamily="2" charset="0"/>
              </a:rPr>
              <a:t>z</a:t>
            </a:r>
            <a:r>
              <a:rPr lang="es-MX" dirty="0">
                <a:latin typeface="Super Mario 256" pitchFamily="2" charset="0"/>
              </a:rPr>
              <a:t> 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F21D545-4361-43D8-A2C3-CE9B23750E45}"/>
              </a:ext>
            </a:extLst>
          </p:cNvPr>
          <p:cNvSpPr txBox="1"/>
          <p:nvPr/>
        </p:nvSpPr>
        <p:spPr>
          <a:xfrm>
            <a:off x="3982940" y="5869042"/>
            <a:ext cx="1852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Super Mario 256" pitchFamily="2" charset="0"/>
              </a:rPr>
              <a:t>Segundo Grado 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D4C81B9-0E77-4D80-A8A1-49E9E2F5BC10}"/>
              </a:ext>
            </a:extLst>
          </p:cNvPr>
          <p:cNvSpPr txBox="1"/>
          <p:nvPr/>
        </p:nvSpPr>
        <p:spPr>
          <a:xfrm>
            <a:off x="-363488" y="7252394"/>
            <a:ext cx="34336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</a:p>
          <a:p>
            <a:pPr algn="ctr"/>
            <a:r>
              <a:rPr lang="es-MX" dirty="0" err="1">
                <a:solidFill>
                  <a:srgbClr val="FFC000"/>
                </a:solidFill>
                <a:latin typeface="Super Mario 256" pitchFamily="2" charset="0"/>
              </a:rPr>
              <a:t>p</a:t>
            </a:r>
            <a:r>
              <a:rPr lang="es-MX" b="1" dirty="0" err="1">
                <a:solidFill>
                  <a:srgbClr val="FF0000"/>
                </a:solidFill>
                <a:latin typeface="Super Mario 256" pitchFamily="2" charset="0"/>
              </a:rPr>
              <a:t>É</a:t>
            </a:r>
            <a:r>
              <a:rPr lang="es-MX" dirty="0" err="1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 err="1">
                <a:solidFill>
                  <a:srgbClr val="0070C0"/>
                </a:solidFill>
                <a:latin typeface="Super Mario 256" pitchFamily="2" charset="0"/>
              </a:rPr>
              <a:t>e</a:t>
            </a:r>
            <a:r>
              <a:rPr lang="es-MX" dirty="0" err="1">
                <a:solidFill>
                  <a:srgbClr val="FF0000"/>
                </a:solidFill>
                <a:latin typeface="Super Mario 256" pitchFamily="2" charset="0"/>
              </a:rPr>
              <a:t>z</a:t>
            </a:r>
            <a:r>
              <a:rPr lang="es-MX" dirty="0">
                <a:latin typeface="Super Mario 256" pitchFamily="2" charset="0"/>
              </a:rPr>
              <a:t> 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806618DB-8818-4880-8700-FCECE9AA5AB6}"/>
              </a:ext>
            </a:extLst>
          </p:cNvPr>
          <p:cNvSpPr txBox="1"/>
          <p:nvPr/>
        </p:nvSpPr>
        <p:spPr>
          <a:xfrm>
            <a:off x="549276" y="8141491"/>
            <a:ext cx="1852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Super Mario 256" pitchFamily="2" charset="0"/>
              </a:rPr>
              <a:t>Segundo Grado 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64813B72-8E8A-4C57-ABF1-028AED775ACA}"/>
              </a:ext>
            </a:extLst>
          </p:cNvPr>
          <p:cNvSpPr txBox="1"/>
          <p:nvPr/>
        </p:nvSpPr>
        <p:spPr>
          <a:xfrm>
            <a:off x="3065512" y="7307036"/>
            <a:ext cx="34336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</a:p>
          <a:p>
            <a:pPr algn="ctr"/>
            <a:r>
              <a:rPr lang="es-MX" dirty="0" err="1">
                <a:solidFill>
                  <a:srgbClr val="FFC000"/>
                </a:solidFill>
                <a:latin typeface="Super Mario 256" pitchFamily="2" charset="0"/>
              </a:rPr>
              <a:t>p</a:t>
            </a:r>
            <a:r>
              <a:rPr lang="es-MX" b="1" dirty="0" err="1">
                <a:solidFill>
                  <a:srgbClr val="FF0000"/>
                </a:solidFill>
                <a:latin typeface="Super Mario 256" pitchFamily="2" charset="0"/>
              </a:rPr>
              <a:t>É</a:t>
            </a:r>
            <a:r>
              <a:rPr lang="es-MX" dirty="0" err="1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 err="1">
                <a:solidFill>
                  <a:srgbClr val="0070C0"/>
                </a:solidFill>
                <a:latin typeface="Super Mario 256" pitchFamily="2" charset="0"/>
              </a:rPr>
              <a:t>e</a:t>
            </a:r>
            <a:r>
              <a:rPr lang="es-MX" dirty="0" err="1">
                <a:solidFill>
                  <a:srgbClr val="FF0000"/>
                </a:solidFill>
                <a:latin typeface="Super Mario 256" pitchFamily="2" charset="0"/>
              </a:rPr>
              <a:t>z</a:t>
            </a:r>
            <a:r>
              <a:rPr lang="es-MX" dirty="0">
                <a:latin typeface="Super Mario 256" pitchFamily="2" charset="0"/>
              </a:rPr>
              <a:t> 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538997BA-76DC-433B-B07F-B3AD432D7E00}"/>
              </a:ext>
            </a:extLst>
          </p:cNvPr>
          <p:cNvSpPr txBox="1"/>
          <p:nvPr/>
        </p:nvSpPr>
        <p:spPr>
          <a:xfrm>
            <a:off x="3978276" y="8196133"/>
            <a:ext cx="1852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Super Mario 256" pitchFamily="2" charset="0"/>
              </a:rPr>
              <a:t>Segundo Grado </a:t>
            </a:r>
          </a:p>
        </p:txBody>
      </p:sp>
    </p:spTree>
    <p:extLst>
      <p:ext uri="{BB962C8B-B14F-4D97-AF65-F5344CB8AC3E}">
        <p14:creationId xmlns:p14="http://schemas.microsoft.com/office/powerpoint/2010/main" val="843233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54FE8ACC-6489-4144-B9C2-1C3F27D064D3}"/>
              </a:ext>
            </a:extLst>
          </p:cNvPr>
          <p:cNvSpPr txBox="1"/>
          <p:nvPr/>
        </p:nvSpPr>
        <p:spPr>
          <a:xfrm>
            <a:off x="177801" y="265276"/>
            <a:ext cx="365397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5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°</a:t>
            </a:r>
            <a:r>
              <a:rPr lang="es-MX" dirty="0">
                <a:solidFill>
                  <a:srgbClr val="00206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 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1A57A29-8DA9-42EB-83BD-2AD45EFF4C0B}"/>
              </a:ext>
            </a:extLst>
          </p:cNvPr>
          <p:cNvSpPr txBox="1"/>
          <p:nvPr/>
        </p:nvSpPr>
        <p:spPr>
          <a:xfrm>
            <a:off x="177801" y="845847"/>
            <a:ext cx="365397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5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°</a:t>
            </a:r>
            <a:r>
              <a:rPr lang="es-MX" dirty="0">
                <a:solidFill>
                  <a:srgbClr val="00206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 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32718A4-9F95-402A-ACFE-BBF47E66DBDE}"/>
              </a:ext>
            </a:extLst>
          </p:cNvPr>
          <p:cNvSpPr txBox="1"/>
          <p:nvPr/>
        </p:nvSpPr>
        <p:spPr>
          <a:xfrm>
            <a:off x="177801" y="1343350"/>
            <a:ext cx="365397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5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°</a:t>
            </a:r>
            <a:r>
              <a:rPr lang="es-MX" dirty="0">
                <a:solidFill>
                  <a:srgbClr val="00206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 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DB6F01D-E906-46DB-9DE6-4910390FB970}"/>
              </a:ext>
            </a:extLst>
          </p:cNvPr>
          <p:cNvSpPr txBox="1"/>
          <p:nvPr/>
        </p:nvSpPr>
        <p:spPr>
          <a:xfrm>
            <a:off x="177801" y="1855364"/>
            <a:ext cx="365397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5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°</a:t>
            </a:r>
            <a:r>
              <a:rPr lang="es-MX" dirty="0">
                <a:solidFill>
                  <a:srgbClr val="00206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 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A124EA-892E-4AC1-B372-49889934B571}"/>
              </a:ext>
            </a:extLst>
          </p:cNvPr>
          <p:cNvSpPr txBox="1"/>
          <p:nvPr/>
        </p:nvSpPr>
        <p:spPr>
          <a:xfrm>
            <a:off x="177801" y="2367378"/>
            <a:ext cx="365397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5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°</a:t>
            </a:r>
            <a:r>
              <a:rPr lang="es-MX" dirty="0">
                <a:solidFill>
                  <a:srgbClr val="00206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 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6C42672-31A2-4422-8150-A019498C3A25}"/>
              </a:ext>
            </a:extLst>
          </p:cNvPr>
          <p:cNvSpPr txBox="1"/>
          <p:nvPr/>
        </p:nvSpPr>
        <p:spPr>
          <a:xfrm>
            <a:off x="177801" y="2879392"/>
            <a:ext cx="365397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5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°</a:t>
            </a:r>
            <a:r>
              <a:rPr lang="es-MX" dirty="0">
                <a:solidFill>
                  <a:srgbClr val="00206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 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32A105C-853A-4888-A101-9CA27CE4C91C}"/>
              </a:ext>
            </a:extLst>
          </p:cNvPr>
          <p:cNvSpPr txBox="1"/>
          <p:nvPr/>
        </p:nvSpPr>
        <p:spPr>
          <a:xfrm>
            <a:off x="177801" y="3417959"/>
            <a:ext cx="365397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5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°</a:t>
            </a:r>
            <a:r>
              <a:rPr lang="es-MX" dirty="0">
                <a:solidFill>
                  <a:srgbClr val="00206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 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357188F-48DF-4B91-A115-BC265D20BFAD}"/>
              </a:ext>
            </a:extLst>
          </p:cNvPr>
          <p:cNvSpPr txBox="1"/>
          <p:nvPr/>
        </p:nvSpPr>
        <p:spPr>
          <a:xfrm>
            <a:off x="177801" y="3956526"/>
            <a:ext cx="365397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5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°</a:t>
            </a:r>
            <a:r>
              <a:rPr lang="es-MX" dirty="0">
                <a:solidFill>
                  <a:srgbClr val="00206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 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63B9497-59DD-4EA3-A80A-D9567F7F8B37}"/>
              </a:ext>
            </a:extLst>
          </p:cNvPr>
          <p:cNvSpPr txBox="1"/>
          <p:nvPr/>
        </p:nvSpPr>
        <p:spPr>
          <a:xfrm>
            <a:off x="177801" y="4495093"/>
            <a:ext cx="365397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5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°</a:t>
            </a:r>
            <a:r>
              <a:rPr lang="es-MX" dirty="0">
                <a:solidFill>
                  <a:srgbClr val="00206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 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4269FD7-0682-4E2D-A954-98276F1B1859}"/>
              </a:ext>
            </a:extLst>
          </p:cNvPr>
          <p:cNvSpPr txBox="1"/>
          <p:nvPr/>
        </p:nvSpPr>
        <p:spPr>
          <a:xfrm>
            <a:off x="177801" y="5075664"/>
            <a:ext cx="365397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5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°</a:t>
            </a:r>
            <a:r>
              <a:rPr lang="es-MX" dirty="0">
                <a:solidFill>
                  <a:srgbClr val="00206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 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098FDAE-0FD1-42C6-AAAA-20078B95DCA2}"/>
              </a:ext>
            </a:extLst>
          </p:cNvPr>
          <p:cNvSpPr txBox="1"/>
          <p:nvPr/>
        </p:nvSpPr>
        <p:spPr>
          <a:xfrm>
            <a:off x="177801" y="5573167"/>
            <a:ext cx="365397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5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°</a:t>
            </a:r>
            <a:r>
              <a:rPr lang="es-MX" dirty="0">
                <a:solidFill>
                  <a:srgbClr val="00206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 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085C5BD-F78A-4EB2-9F08-737957B3AD86}"/>
              </a:ext>
            </a:extLst>
          </p:cNvPr>
          <p:cNvSpPr txBox="1"/>
          <p:nvPr/>
        </p:nvSpPr>
        <p:spPr>
          <a:xfrm>
            <a:off x="177801" y="6085181"/>
            <a:ext cx="365397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5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°</a:t>
            </a:r>
            <a:r>
              <a:rPr lang="es-MX" dirty="0">
                <a:solidFill>
                  <a:srgbClr val="00206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 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9B46B87-79EF-4857-916D-DE28D7A8E82E}"/>
              </a:ext>
            </a:extLst>
          </p:cNvPr>
          <p:cNvSpPr txBox="1"/>
          <p:nvPr/>
        </p:nvSpPr>
        <p:spPr>
          <a:xfrm>
            <a:off x="177801" y="6597195"/>
            <a:ext cx="365397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5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°</a:t>
            </a:r>
            <a:r>
              <a:rPr lang="es-MX" dirty="0">
                <a:solidFill>
                  <a:srgbClr val="00206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  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ADF66DB-0405-4BBB-9E61-F7A7243106B1}"/>
              </a:ext>
            </a:extLst>
          </p:cNvPr>
          <p:cNvSpPr txBox="1"/>
          <p:nvPr/>
        </p:nvSpPr>
        <p:spPr>
          <a:xfrm>
            <a:off x="177801" y="7109209"/>
            <a:ext cx="365397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5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°</a:t>
            </a:r>
            <a:r>
              <a:rPr lang="es-MX" dirty="0">
                <a:solidFill>
                  <a:srgbClr val="00206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  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85FD867-06B1-415C-B481-6208188D93A6}"/>
              </a:ext>
            </a:extLst>
          </p:cNvPr>
          <p:cNvSpPr txBox="1"/>
          <p:nvPr/>
        </p:nvSpPr>
        <p:spPr>
          <a:xfrm>
            <a:off x="177801" y="7647776"/>
            <a:ext cx="365397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5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°</a:t>
            </a:r>
            <a:r>
              <a:rPr lang="es-MX" dirty="0">
                <a:solidFill>
                  <a:srgbClr val="00206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 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3DE7741-CDF7-44E9-9923-EA910B64B54C}"/>
              </a:ext>
            </a:extLst>
          </p:cNvPr>
          <p:cNvSpPr txBox="1"/>
          <p:nvPr/>
        </p:nvSpPr>
        <p:spPr>
          <a:xfrm>
            <a:off x="177801" y="8186343"/>
            <a:ext cx="365397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l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e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j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s-MX" dirty="0">
                <a:solidFill>
                  <a:srgbClr val="FFC000"/>
                </a:solidFill>
                <a:latin typeface="Super Mario 256" pitchFamily="2" charset="0"/>
              </a:rPr>
              <a:t>d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r</a:t>
            </a:r>
            <a:r>
              <a:rPr lang="es-MX" dirty="0">
                <a:solidFill>
                  <a:srgbClr val="0070C0"/>
                </a:solidFill>
                <a:latin typeface="Super Mario 256" pitchFamily="2" charset="0"/>
              </a:rPr>
              <a:t>o 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5</a:t>
            </a:r>
            <a:r>
              <a:rPr lang="es-MX" dirty="0">
                <a:solidFill>
                  <a:srgbClr val="00B050"/>
                </a:solidFill>
                <a:latin typeface="Super Mario 256" pitchFamily="2" charset="0"/>
              </a:rPr>
              <a:t>°</a:t>
            </a:r>
            <a:r>
              <a:rPr lang="es-MX" dirty="0">
                <a:solidFill>
                  <a:srgbClr val="002060"/>
                </a:solidFill>
                <a:latin typeface="Super Mario 256" pitchFamily="2" charset="0"/>
              </a:rPr>
              <a:t>A</a:t>
            </a:r>
            <a:r>
              <a:rPr lang="es-MX" dirty="0">
                <a:solidFill>
                  <a:srgbClr val="FF0000"/>
                </a:solidFill>
                <a:latin typeface="Super Mario 256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112361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509</Words>
  <Application>Microsoft Office PowerPoint</Application>
  <PresentationFormat>Carta (216 x 279 mm)</PresentationFormat>
  <Paragraphs>178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Arial</vt:lpstr>
      <vt:lpstr>Berlin Sans FB</vt:lpstr>
      <vt:lpstr>Calibri</vt:lpstr>
      <vt:lpstr>Calibri Light</vt:lpstr>
      <vt:lpstr>Super Mario 256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Editor</dc:creator>
  <cp:lastModifiedBy>Editor</cp:lastModifiedBy>
  <cp:revision>4</cp:revision>
  <dcterms:created xsi:type="dcterms:W3CDTF">2023-07-23T23:33:19Z</dcterms:created>
  <dcterms:modified xsi:type="dcterms:W3CDTF">2023-07-24T00:03:34Z</dcterms:modified>
</cp:coreProperties>
</file>