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>
        <p:scale>
          <a:sx n="50" d="100"/>
          <a:sy n="50" d="100"/>
        </p:scale>
        <p:origin x="14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8999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297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7378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12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565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45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65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7464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318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344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402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65898-114F-4A41-9257-97218E02E12A}" type="datetimeFigureOut">
              <a:rPr lang="es-MX" smtClean="0"/>
              <a:t>09/07/2023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8DE56-44CB-439B-A83B-37398EF279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829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osmaterialeseducativo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osmaterialeseducativ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546C4-41BB-47E6-8EFA-02CA34A4C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150" y="1959429"/>
            <a:ext cx="5143500" cy="2720522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90490D-ABDF-4E1E-93AF-5BF8192BE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32328A5-0FE0-4470-BA85-C00FE2DD7E79}"/>
              </a:ext>
            </a:extLst>
          </p:cNvPr>
          <p:cNvGrpSpPr/>
          <p:nvPr/>
        </p:nvGrpSpPr>
        <p:grpSpPr>
          <a:xfrm>
            <a:off x="317240" y="291257"/>
            <a:ext cx="6026410" cy="1853317"/>
            <a:chOff x="317240" y="291257"/>
            <a:chExt cx="6026410" cy="1853317"/>
          </a:xfrm>
        </p:grpSpPr>
        <p:pic>
          <p:nvPicPr>
            <p:cNvPr id="1030" name="Picture 6" descr="Plantilla PowerPoint de lápices de colores">
              <a:extLst>
                <a:ext uri="{FF2B5EF4-FFF2-40B4-BE49-F238E27FC236}">
                  <a16:creationId xmlns:a16="http://schemas.microsoft.com/office/drawing/2014/main" id="{63389C78-440F-46C2-9EA1-BC0E62EAC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4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849D1944-6542-4618-965A-BA2095742305}"/>
                </a:ext>
              </a:extLst>
            </p:cNvPr>
            <p:cNvSpPr txBox="1"/>
            <p:nvPr/>
          </p:nvSpPr>
          <p:spPr>
            <a:xfrm>
              <a:off x="31724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  <p:pic>
          <p:nvPicPr>
            <p:cNvPr id="8" name="Picture 6" descr="Plantilla PowerPoint de lápices de colores">
              <a:extLst>
                <a:ext uri="{FF2B5EF4-FFF2-40B4-BE49-F238E27FC236}">
                  <a16:creationId xmlns:a16="http://schemas.microsoft.com/office/drawing/2014/main" id="{3EE9FA66-A09C-4872-A10A-AC0ABE8018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15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F008CE-6883-4305-9B61-01E1679E3E9A}"/>
                </a:ext>
              </a:extLst>
            </p:cNvPr>
            <p:cNvSpPr txBox="1"/>
            <p:nvPr/>
          </p:nvSpPr>
          <p:spPr>
            <a:xfrm>
              <a:off x="348615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5B42DC5-8F63-4719-8D49-BC934A2AEC3B}"/>
              </a:ext>
            </a:extLst>
          </p:cNvPr>
          <p:cNvGrpSpPr/>
          <p:nvPr/>
        </p:nvGrpSpPr>
        <p:grpSpPr>
          <a:xfrm>
            <a:off x="317240" y="2487966"/>
            <a:ext cx="6026410" cy="1853317"/>
            <a:chOff x="317240" y="291257"/>
            <a:chExt cx="6026410" cy="1853317"/>
          </a:xfrm>
        </p:grpSpPr>
        <p:pic>
          <p:nvPicPr>
            <p:cNvPr id="14" name="Picture 6" descr="Plantilla PowerPoint de lápices de colores">
              <a:extLst>
                <a:ext uri="{FF2B5EF4-FFF2-40B4-BE49-F238E27FC236}">
                  <a16:creationId xmlns:a16="http://schemas.microsoft.com/office/drawing/2014/main" id="{3C6A15AF-F048-4780-B121-5183319BE3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4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C6C06A8-3B42-4B93-9D6A-5DA8DF752E00}"/>
                </a:ext>
              </a:extLst>
            </p:cNvPr>
            <p:cNvSpPr txBox="1"/>
            <p:nvPr/>
          </p:nvSpPr>
          <p:spPr>
            <a:xfrm>
              <a:off x="31724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  <p:pic>
          <p:nvPicPr>
            <p:cNvPr id="16" name="Picture 6" descr="Plantilla PowerPoint de lápices de colores">
              <a:extLst>
                <a:ext uri="{FF2B5EF4-FFF2-40B4-BE49-F238E27FC236}">
                  <a16:creationId xmlns:a16="http://schemas.microsoft.com/office/drawing/2014/main" id="{34A27B3B-C235-4D52-82D1-DCD967EE8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15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03F92187-81DB-450C-B820-8388E5333057}"/>
                </a:ext>
              </a:extLst>
            </p:cNvPr>
            <p:cNvSpPr txBox="1"/>
            <p:nvPr/>
          </p:nvSpPr>
          <p:spPr>
            <a:xfrm>
              <a:off x="348615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E280718-F209-4AC2-86F2-D0150BEE017D}"/>
              </a:ext>
            </a:extLst>
          </p:cNvPr>
          <p:cNvGrpSpPr/>
          <p:nvPr/>
        </p:nvGrpSpPr>
        <p:grpSpPr>
          <a:xfrm>
            <a:off x="317240" y="4636138"/>
            <a:ext cx="6026410" cy="1853317"/>
            <a:chOff x="317240" y="291257"/>
            <a:chExt cx="6026410" cy="1853317"/>
          </a:xfrm>
        </p:grpSpPr>
        <p:pic>
          <p:nvPicPr>
            <p:cNvPr id="19" name="Picture 6" descr="Plantilla PowerPoint de lápices de colores">
              <a:extLst>
                <a:ext uri="{FF2B5EF4-FFF2-40B4-BE49-F238E27FC236}">
                  <a16:creationId xmlns:a16="http://schemas.microsoft.com/office/drawing/2014/main" id="{2FEE6D3C-22E2-46BE-820A-CE1456D1E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4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A0231A6F-9CA7-4B20-85A6-D54249312078}"/>
                </a:ext>
              </a:extLst>
            </p:cNvPr>
            <p:cNvSpPr txBox="1"/>
            <p:nvPr/>
          </p:nvSpPr>
          <p:spPr>
            <a:xfrm>
              <a:off x="31724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  <p:pic>
          <p:nvPicPr>
            <p:cNvPr id="21" name="Picture 6" descr="Plantilla PowerPoint de lápices de colores">
              <a:extLst>
                <a:ext uri="{FF2B5EF4-FFF2-40B4-BE49-F238E27FC236}">
                  <a16:creationId xmlns:a16="http://schemas.microsoft.com/office/drawing/2014/main" id="{74423A35-FFA1-4664-92B3-2E348A7B6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15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0ED8BBAC-7BCF-4BEE-ABE6-D39EAFC2CD8F}"/>
                </a:ext>
              </a:extLst>
            </p:cNvPr>
            <p:cNvSpPr txBox="1"/>
            <p:nvPr/>
          </p:nvSpPr>
          <p:spPr>
            <a:xfrm>
              <a:off x="348615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4A82885-0393-48F2-808A-32BB0CB3770B}"/>
              </a:ext>
            </a:extLst>
          </p:cNvPr>
          <p:cNvGrpSpPr/>
          <p:nvPr/>
        </p:nvGrpSpPr>
        <p:grpSpPr>
          <a:xfrm>
            <a:off x="317240" y="6750688"/>
            <a:ext cx="6026410" cy="1853317"/>
            <a:chOff x="317240" y="291257"/>
            <a:chExt cx="6026410" cy="1853317"/>
          </a:xfrm>
        </p:grpSpPr>
        <p:pic>
          <p:nvPicPr>
            <p:cNvPr id="24" name="Picture 6" descr="Plantilla PowerPoint de lápices de colores">
              <a:extLst>
                <a:ext uri="{FF2B5EF4-FFF2-40B4-BE49-F238E27FC236}">
                  <a16:creationId xmlns:a16="http://schemas.microsoft.com/office/drawing/2014/main" id="{9F7EF9DB-144F-4D9A-B6AC-A82052A788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4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AE3B130F-240F-46F9-AF25-88B501383105}"/>
                </a:ext>
              </a:extLst>
            </p:cNvPr>
            <p:cNvSpPr txBox="1"/>
            <p:nvPr/>
          </p:nvSpPr>
          <p:spPr>
            <a:xfrm>
              <a:off x="31724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  <p:pic>
          <p:nvPicPr>
            <p:cNvPr id="26" name="Picture 6" descr="Plantilla PowerPoint de lápices de colores">
              <a:extLst>
                <a:ext uri="{FF2B5EF4-FFF2-40B4-BE49-F238E27FC236}">
                  <a16:creationId xmlns:a16="http://schemas.microsoft.com/office/drawing/2014/main" id="{8AB5A507-B3B5-418F-9AF5-51EB93322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150" y="291257"/>
              <a:ext cx="2857500" cy="185331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0A2378ED-5A00-4E3C-875E-C5D157CF549F}"/>
                </a:ext>
              </a:extLst>
            </p:cNvPr>
            <p:cNvSpPr txBox="1"/>
            <p:nvPr/>
          </p:nvSpPr>
          <p:spPr>
            <a:xfrm>
              <a:off x="3486150" y="386679"/>
              <a:ext cx="27051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Escuela: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Nombre del alumno: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2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dirty="0"/>
            </a:p>
          </p:txBody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970F360-B9C0-482D-98C9-02A6227E892A}"/>
              </a:ext>
            </a:extLst>
          </p:cNvPr>
          <p:cNvSpPr txBox="1"/>
          <p:nvPr/>
        </p:nvSpPr>
        <p:spPr>
          <a:xfrm>
            <a:off x="751668" y="8717961"/>
            <a:ext cx="570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IHeartYou" panose="02000603000000000000" pitchFamily="2" charset="0"/>
                <a:ea typeface="HelloIHeartYou" panose="02000603000000000000" pitchFamily="2" charset="0"/>
                <a:hlinkClick r:id="rId3"/>
              </a:rPr>
              <a:t>https://losmaterialeseducativos.com</a:t>
            </a:r>
            <a:endParaRPr lang="es-MX" sz="2400" dirty="0">
              <a:latin typeface="HelloIHeartYou" panose="02000603000000000000" pitchFamily="2" charset="0"/>
              <a:ea typeface="HelloIHeartYou" panose="02000603000000000000" pitchFamily="2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463AC95-5492-4092-B08F-9EADF4331470}"/>
              </a:ext>
            </a:extLst>
          </p:cNvPr>
          <p:cNvSpPr txBox="1"/>
          <p:nvPr/>
        </p:nvSpPr>
        <p:spPr>
          <a:xfrm>
            <a:off x="511623" y="35939"/>
            <a:ext cx="5700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latin typeface="HelloBillionaire" panose="02000603000000000000" pitchFamily="2" charset="0"/>
                <a:ea typeface="HelloBillionaire" panose="02000603000000000000" pitchFamily="2" charset="0"/>
              </a:rPr>
              <a:t>Etiquetas Escolares para libreta </a:t>
            </a:r>
          </a:p>
        </p:txBody>
      </p:sp>
    </p:spTree>
    <p:extLst>
      <p:ext uri="{BB962C8B-B14F-4D97-AF65-F5344CB8AC3E}">
        <p14:creationId xmlns:p14="http://schemas.microsoft.com/office/powerpoint/2010/main" val="4029964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E68D1-2082-4FD6-9ABE-435B90A5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F40F54-7BF4-4802-9270-BCAD7A275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48961D7-11C6-4864-9869-79DFC8367E56}"/>
              </a:ext>
            </a:extLst>
          </p:cNvPr>
          <p:cNvGrpSpPr/>
          <p:nvPr/>
        </p:nvGrpSpPr>
        <p:grpSpPr>
          <a:xfrm>
            <a:off x="108687" y="628275"/>
            <a:ext cx="3280858" cy="1897120"/>
            <a:chOff x="161925" y="167900"/>
            <a:chExt cx="3280858" cy="1897120"/>
          </a:xfrm>
        </p:grpSpPr>
        <p:pic>
          <p:nvPicPr>
            <p:cNvPr id="2052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A8664042-396E-43A1-A52C-A7AB34E985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2D7226C-1E0E-41F8-B4F2-634F25F82BF6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2054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FC30D3D4-66C3-4823-9AA0-81F06F8ABA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5BC44ED-5EC1-42C0-BA77-A2DEA0085DB0}"/>
              </a:ext>
            </a:extLst>
          </p:cNvPr>
          <p:cNvGrpSpPr/>
          <p:nvPr/>
        </p:nvGrpSpPr>
        <p:grpSpPr>
          <a:xfrm>
            <a:off x="3462842" y="628275"/>
            <a:ext cx="3280858" cy="1897120"/>
            <a:chOff x="161925" y="167900"/>
            <a:chExt cx="3280858" cy="1897120"/>
          </a:xfrm>
        </p:grpSpPr>
        <p:pic>
          <p:nvPicPr>
            <p:cNvPr id="13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70B70DFB-D444-4AE7-907B-56F2214E8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CE66D1F-46AC-474F-A9AA-995DDE672C44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15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9B88B8C0-B4EF-4D61-9958-BBBFED0B4B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2D5C918A-95DC-42F4-9CAC-A0920B8A21E4}"/>
              </a:ext>
            </a:extLst>
          </p:cNvPr>
          <p:cNvGrpSpPr/>
          <p:nvPr/>
        </p:nvGrpSpPr>
        <p:grpSpPr>
          <a:xfrm>
            <a:off x="84642" y="2711453"/>
            <a:ext cx="3280858" cy="1897120"/>
            <a:chOff x="161925" y="167900"/>
            <a:chExt cx="3280858" cy="1897120"/>
          </a:xfrm>
        </p:grpSpPr>
        <p:pic>
          <p:nvPicPr>
            <p:cNvPr id="17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0B426ACD-D832-4FC3-8607-1B50B9A683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FF15F3DA-A7DC-4455-A55B-06127F936E79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19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5EA8BCF5-0E18-4772-B47A-08F172120F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4F7C73B4-A6C5-4795-A237-574FFF314F8A}"/>
              </a:ext>
            </a:extLst>
          </p:cNvPr>
          <p:cNvGrpSpPr/>
          <p:nvPr/>
        </p:nvGrpSpPr>
        <p:grpSpPr>
          <a:xfrm>
            <a:off x="3438797" y="2711453"/>
            <a:ext cx="3280858" cy="1897120"/>
            <a:chOff x="161925" y="167900"/>
            <a:chExt cx="3280858" cy="1897120"/>
          </a:xfrm>
        </p:grpSpPr>
        <p:pic>
          <p:nvPicPr>
            <p:cNvPr id="21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092AAFF7-6137-4012-A7D5-9993D0F8CA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56A0C5F9-662C-48D6-B273-FC7A733BDC19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23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054F01AE-9C51-4EE1-9EF9-FF264938B4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41F6622C-5DD5-4771-AD84-0B514760E48F}"/>
              </a:ext>
            </a:extLst>
          </p:cNvPr>
          <p:cNvGrpSpPr/>
          <p:nvPr/>
        </p:nvGrpSpPr>
        <p:grpSpPr>
          <a:xfrm>
            <a:off x="94904" y="4768853"/>
            <a:ext cx="3280858" cy="1897120"/>
            <a:chOff x="161925" y="167900"/>
            <a:chExt cx="3280858" cy="1897120"/>
          </a:xfrm>
        </p:grpSpPr>
        <p:pic>
          <p:nvPicPr>
            <p:cNvPr id="34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A019A552-2EEF-4CAF-BE63-0DC60E8EBC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5363E7AD-F297-4225-8B96-76DE61C32489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36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1EED6BF1-B02E-402F-8C43-83BD64C2B9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859D0FF9-6BB6-4FC1-A844-CCAF000F3E18}"/>
              </a:ext>
            </a:extLst>
          </p:cNvPr>
          <p:cNvGrpSpPr/>
          <p:nvPr/>
        </p:nvGrpSpPr>
        <p:grpSpPr>
          <a:xfrm>
            <a:off x="3449059" y="4768853"/>
            <a:ext cx="3280858" cy="1897120"/>
            <a:chOff x="161925" y="167900"/>
            <a:chExt cx="3280858" cy="1897120"/>
          </a:xfrm>
        </p:grpSpPr>
        <p:pic>
          <p:nvPicPr>
            <p:cNvPr id="38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1668CCBD-680A-4CD4-BABA-A806BE2EB9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7BF2D992-EF1D-49A4-AC61-5E8A34B6E684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40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07ECDB08-60FA-4937-8C47-98140B3162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C2F14C3C-95BF-4DDA-9B83-69D493636396}"/>
              </a:ext>
            </a:extLst>
          </p:cNvPr>
          <p:cNvGrpSpPr/>
          <p:nvPr/>
        </p:nvGrpSpPr>
        <p:grpSpPr>
          <a:xfrm>
            <a:off x="108687" y="6820841"/>
            <a:ext cx="3280858" cy="1897120"/>
            <a:chOff x="161925" y="167900"/>
            <a:chExt cx="3280858" cy="1897120"/>
          </a:xfrm>
        </p:grpSpPr>
        <p:pic>
          <p:nvPicPr>
            <p:cNvPr id="42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EF94B427-0642-4AFF-953F-9E2547800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FCF2539E-EA72-4313-85F1-F766EE9900CB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44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E9412241-17A2-4421-94BD-E8ED5293C5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5D423BA3-C29D-42A0-AAB3-C83D8F61665E}"/>
              </a:ext>
            </a:extLst>
          </p:cNvPr>
          <p:cNvGrpSpPr/>
          <p:nvPr/>
        </p:nvGrpSpPr>
        <p:grpSpPr>
          <a:xfrm>
            <a:off x="3462842" y="6820841"/>
            <a:ext cx="3280858" cy="1897120"/>
            <a:chOff x="161925" y="167900"/>
            <a:chExt cx="3280858" cy="1897120"/>
          </a:xfrm>
        </p:grpSpPr>
        <p:pic>
          <p:nvPicPr>
            <p:cNvPr id="46" name="Picture 4" descr="Imágenes de Fondo Estrellas Colores - Descarga gratuita en Freepik">
              <a:extLst>
                <a:ext uri="{FF2B5EF4-FFF2-40B4-BE49-F238E27FC236}">
                  <a16:creationId xmlns:a16="http://schemas.microsoft.com/office/drawing/2014/main" id="{EDFD8FED-836D-4CAC-AC97-2A856A85A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167900"/>
              <a:ext cx="3267075" cy="189712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E9788CB6-77E4-4835-AAD8-1057E59B9B71}"/>
                </a:ext>
              </a:extLst>
            </p:cNvPr>
            <p:cNvSpPr txBox="1"/>
            <p:nvPr/>
          </p:nvSpPr>
          <p:spPr>
            <a:xfrm>
              <a:off x="301107" y="363016"/>
              <a:ext cx="2368810" cy="14619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100" dirty="0">
                  <a:latin typeface="Century Gothic" panose="020B0502020202020204" pitchFamily="34" charset="0"/>
                </a:rPr>
                <a:t>Escuela: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Nombre del alumno:</a:t>
              </a:r>
            </a:p>
            <a:p>
              <a:r>
                <a:rPr lang="es-MX" sz="1100" dirty="0">
                  <a:latin typeface="Century Gothic" panose="020B0502020202020204" pitchFamily="34" charset="0"/>
                </a:rPr>
                <a:t>______________________________</a:t>
              </a:r>
            </a:p>
            <a:p>
              <a:endParaRPr lang="es-MX" sz="1100" dirty="0">
                <a:latin typeface="Century Gothic" panose="020B0502020202020204" pitchFamily="34" charset="0"/>
              </a:endParaRPr>
            </a:p>
            <a:p>
              <a:r>
                <a:rPr lang="es-MX" sz="1100" dirty="0">
                  <a:latin typeface="Century Gothic" panose="020B0502020202020204" pitchFamily="34" charset="0"/>
                </a:rPr>
                <a:t>Grado/Grupo:</a:t>
              </a:r>
            </a:p>
            <a:p>
              <a:pPr algn="ctr"/>
              <a:r>
                <a:rPr lang="es-MX" sz="1100" dirty="0">
                  <a:latin typeface="Century Gothic" panose="020B0502020202020204" pitchFamily="34" charset="0"/>
                </a:rPr>
                <a:t>________________</a:t>
              </a:r>
              <a:r>
                <a:rPr lang="es-MX" sz="1000" dirty="0">
                  <a:latin typeface="Century Gothic" panose="020B0502020202020204" pitchFamily="34" charset="0"/>
                </a:rPr>
                <a:t>________</a:t>
              </a:r>
              <a:r>
                <a:rPr lang="es-MX" sz="1200" dirty="0">
                  <a:latin typeface="Century Gothic" panose="020B0502020202020204" pitchFamily="34" charset="0"/>
                </a:rPr>
                <a:t>______</a:t>
              </a:r>
            </a:p>
          </p:txBody>
        </p:sp>
        <p:pic>
          <p:nvPicPr>
            <p:cNvPr id="48" name="Picture 6" descr="Imágenes de Transporte Escolar - Descarga gratuita en Freepik">
              <a:extLst>
                <a:ext uri="{FF2B5EF4-FFF2-40B4-BE49-F238E27FC236}">
                  <a16:creationId xmlns:a16="http://schemas.microsoft.com/office/drawing/2014/main" id="{84C09C27-6E41-4A61-BC4E-AE21BC2AE2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5" t="8395" r="10205" b="7006"/>
            <a:stretch/>
          </p:blipFill>
          <p:spPr bwMode="auto">
            <a:xfrm>
              <a:off x="2181225" y="704850"/>
              <a:ext cx="1261558" cy="1360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34775D3-FBAC-413B-AFF6-C9A1F0F7031C}"/>
              </a:ext>
            </a:extLst>
          </p:cNvPr>
          <p:cNvSpPr txBox="1"/>
          <p:nvPr/>
        </p:nvSpPr>
        <p:spPr>
          <a:xfrm>
            <a:off x="511623" y="35939"/>
            <a:ext cx="570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Billionaire" panose="02000603000000000000" pitchFamily="2" charset="0"/>
                <a:ea typeface="HelloBillionaire" panose="02000603000000000000" pitchFamily="2" charset="0"/>
              </a:rPr>
              <a:t>Etiquetas Escolares para libreta 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DAF940C-23A3-4EE7-8D39-C4DC81B97577}"/>
              </a:ext>
            </a:extLst>
          </p:cNvPr>
          <p:cNvSpPr txBox="1"/>
          <p:nvPr/>
        </p:nvSpPr>
        <p:spPr>
          <a:xfrm>
            <a:off x="751668" y="8717961"/>
            <a:ext cx="570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HelloIHeartYou" panose="02000603000000000000" pitchFamily="2" charset="0"/>
                <a:ea typeface="HelloIHeartYou" panose="02000603000000000000" pitchFamily="2" charset="0"/>
                <a:hlinkClick r:id="rId4"/>
              </a:rPr>
              <a:t>https://losmaterialeseducativos.com</a:t>
            </a:r>
            <a:endParaRPr lang="es-MX" sz="2400" dirty="0">
              <a:latin typeface="HelloIHeartYou" panose="02000603000000000000" pitchFamily="2" charset="0"/>
              <a:ea typeface="HelloIHeartYou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636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226</Words>
  <Application>Microsoft Office PowerPoint</Application>
  <PresentationFormat>Carta (216 x 279 mm)</PresentationFormat>
  <Paragraphs>116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HelloBillionaire</vt:lpstr>
      <vt:lpstr>HelloIHeartYou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Editor</cp:lastModifiedBy>
  <cp:revision>3</cp:revision>
  <dcterms:created xsi:type="dcterms:W3CDTF">2023-07-10T00:25:42Z</dcterms:created>
  <dcterms:modified xsi:type="dcterms:W3CDTF">2023-07-10T00:46:34Z</dcterms:modified>
</cp:coreProperties>
</file>