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Amatic SC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6" roundtripDataSignature="AMtx7mi8T6HihRj4j0FGvQd9CXRvkcDN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maticSC-bold.fntdata"/><Relationship Id="rId14" Type="http://schemas.openxmlformats.org/officeDocument/2006/relationships/font" Target="fonts/AmaticSC-regular.fntdata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272ffe69a9516ea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272ffe69a9516ea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272ffe69a9516ea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272ffe69a9516ea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272ffe69a9516ea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272ffe69a9516ea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gif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8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6490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Tm="14017" spd="slow">
        <p14:flash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g7272ffe69a9516ea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86951"/>
            <a:ext cx="13882600" cy="734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7272ffe69a9516ea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28123" y="0"/>
            <a:ext cx="13295051" cy="739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7272ffe69a9516ea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6671" y="3660175"/>
            <a:ext cx="5025325" cy="373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1" name="Google Shape;10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⚡ 💙Velociraptor Blue 💙⚡ | Wiki | ⚪Jurassic Park Amino⚪ Amino | Jurassic  world, Jurassic park world, Jurassic world dinosaurs"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190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 flipH="1" rot="10800000">
            <a:off x="838200" y="4331050"/>
            <a:ext cx="101256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/>
              <a:t>Est</a:t>
            </a:r>
            <a:r>
              <a:rPr lang="es-MX"/>
              <a:t>ás invitado a celebrar mi cumplea</a:t>
            </a:r>
            <a:endParaRPr sz="4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1228340" y="2867465"/>
            <a:ext cx="97536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/>
              <a:t>Est</a:t>
            </a:r>
            <a:r>
              <a:rPr lang="es-MX"/>
              <a:t>ás invitado</a:t>
            </a:r>
            <a:endParaRPr sz="8800"/>
          </a:p>
        </p:txBody>
      </p:sp>
      <p:sp>
        <p:nvSpPr>
          <p:cNvPr id="105" name="Google Shape;105;p2"/>
          <p:cNvSpPr txBox="1"/>
          <p:nvPr/>
        </p:nvSpPr>
        <p:spPr>
          <a:xfrm>
            <a:off x="1488200" y="1365475"/>
            <a:ext cx="10713000" cy="72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7000">
                <a:solidFill>
                  <a:srgbClr val="93C47D"/>
                </a:solidFill>
                <a:latin typeface="Amatic SC"/>
                <a:ea typeface="Amatic SC"/>
                <a:cs typeface="Amatic SC"/>
                <a:sym typeface="Amatic SC"/>
              </a:rPr>
              <a:t>Te</a:t>
            </a:r>
            <a:r>
              <a:rPr lang="es-MX" sz="12000">
                <a:solidFill>
                  <a:srgbClr val="93C47D"/>
                </a:solidFill>
                <a:latin typeface="Amatic SC"/>
                <a:ea typeface="Amatic SC"/>
                <a:cs typeface="Amatic SC"/>
                <a:sym typeface="Amatic SC"/>
              </a:rPr>
              <a:t> INVITO A CELEBRAR JUNTOS MI CUMPLEAÑOS</a:t>
            </a:r>
            <a:endParaRPr sz="12000">
              <a:solidFill>
                <a:srgbClr val="93C47D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0">
              <a:solidFill>
                <a:srgbClr val="93C47D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/>
          <p:nvPr/>
        </p:nvSpPr>
        <p:spPr>
          <a:xfrm>
            <a:off x="2076457" y="2968920"/>
            <a:ext cx="792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950" y="618975"/>
            <a:ext cx="14018375" cy="812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6264101" y="6092050"/>
            <a:ext cx="65775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14000">
                <a:solidFill>
                  <a:schemeClr val="accent6"/>
                </a:solidFill>
                <a:latin typeface="Amatic SC"/>
                <a:ea typeface="Amatic SC"/>
                <a:cs typeface="Amatic SC"/>
                <a:sym typeface="Amatic SC"/>
              </a:rPr>
              <a:t>25/09 10 am</a:t>
            </a:r>
            <a:endParaRPr b="1" sz="14000">
              <a:solidFill>
                <a:schemeClr val="accent6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  <p:transition advTm="5751" spd="slow" p14:dur="1500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18" name="Google Shape;11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09433" y="-808042"/>
            <a:ext cx="13810850" cy="766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1" y="4412705"/>
            <a:ext cx="97536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14700">
                <a:solidFill>
                  <a:schemeClr val="accent6"/>
                </a:solidFill>
                <a:latin typeface="Amatic SC"/>
                <a:ea typeface="Amatic SC"/>
                <a:cs typeface="Amatic SC"/>
                <a:sym typeface="Amatic SC"/>
              </a:rPr>
              <a:t>en mi apa</a:t>
            </a:r>
            <a:endParaRPr b="1" sz="14700">
              <a:solidFill>
                <a:schemeClr val="accent6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29225" y="-225225"/>
            <a:ext cx="12673624" cy="750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5"/>
          <p:cNvSpPr txBox="1"/>
          <p:nvPr/>
        </p:nvSpPr>
        <p:spPr>
          <a:xfrm>
            <a:off x="425185" y="-225220"/>
            <a:ext cx="97536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13500">
                <a:solidFill>
                  <a:srgbClr val="274E13"/>
                </a:solidFill>
                <a:latin typeface="Amatic SC"/>
                <a:ea typeface="Amatic SC"/>
                <a:cs typeface="Amatic SC"/>
                <a:sym typeface="Amatic SC"/>
              </a:rPr>
              <a:t>Nos vamos a divertir mucho...</a:t>
            </a:r>
            <a:endParaRPr b="1" sz="13500">
              <a:solidFill>
                <a:srgbClr val="274E1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dera en blanco letrero colgado en la rama Fotografía de stock - Alamy" id="130" name="Google Shape;130;p9"/>
          <p:cNvPicPr preferRelativeResize="0"/>
          <p:nvPr/>
        </p:nvPicPr>
        <p:blipFill rotWithShape="1">
          <a:blip r:embed="rId3">
            <a:alphaModFix/>
          </a:blip>
          <a:srcRect b="11388" l="0" r="0" t="0"/>
          <a:stretch/>
        </p:blipFill>
        <p:spPr>
          <a:xfrm>
            <a:off x="0" y="0"/>
            <a:ext cx="6858000" cy="6838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urassic Park 1 Velociraptor Gif - Novocom.top" id="131" name="Google Shape;13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8450" y="-68262"/>
            <a:ext cx="5734050" cy="690721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9"/>
          <p:cNvSpPr txBox="1"/>
          <p:nvPr/>
        </p:nvSpPr>
        <p:spPr>
          <a:xfrm>
            <a:off x="1585645" y="3285003"/>
            <a:ext cx="9020700" cy="18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 sz="10700">
                <a:solidFill>
                  <a:srgbClr val="93C47D"/>
                </a:solidFill>
                <a:latin typeface="Amatic SC"/>
                <a:ea typeface="Amatic SC"/>
                <a:cs typeface="Amatic SC"/>
                <a:sym typeface="Amatic SC"/>
              </a:rPr>
              <a:t>Te espero...</a:t>
            </a:r>
            <a:endParaRPr b="1" sz="10700">
              <a:solidFill>
                <a:srgbClr val="93C47D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  <mc:AlternateContent>
    <mc:Choice Requires="p14">
      <p:transition advTm="6819" spd="slow">
        <p14:flash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7272ffe69a9516ea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7240" y="-517500"/>
            <a:ext cx="13477925" cy="903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7272ffe69a9516ea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8375" y="267975"/>
            <a:ext cx="4590725" cy="54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2021-07-25T17:48:37Z</dcterms:created>
  <dc:creator>Judith cardona</dc:creator>
</cp:coreProperties>
</file>